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80" r:id="rId21"/>
    <p:sldId id="272" r:id="rId22"/>
    <p:sldId id="273" r:id="rId23"/>
    <p:sldId id="274" r:id="rId24"/>
    <p:sldId id="275" r:id="rId25"/>
    <p:sldId id="276" r:id="rId26"/>
    <p:sldId id="277" r:id="rId27"/>
    <p:sldId id="278" r:id="rId28"/>
    <p:sldId id="2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574BB-CAF1-4629-8BFB-4C09BE8E5E2D}" v="38" dt="2021-12-04T12:07:31.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snapToGrid="0">
      <p:cViewPr varScale="1">
        <p:scale>
          <a:sx n="62" d="100"/>
          <a:sy n="62" d="100"/>
        </p:scale>
        <p:origin x="8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ha, Manisha" userId="6a4a2118-6f85-4bfd-b910-06f94f30213d" providerId="ADAL" clId="{02D574BB-CAF1-4629-8BFB-4C09BE8E5E2D}"/>
    <pc:docChg chg="undo custSel addSld modSld">
      <pc:chgData name="Sinha, Manisha" userId="6a4a2118-6f85-4bfd-b910-06f94f30213d" providerId="ADAL" clId="{02D574BB-CAF1-4629-8BFB-4C09BE8E5E2D}" dt="2021-12-04T12:24:39.968" v="694" actId="1035"/>
      <pc:docMkLst>
        <pc:docMk/>
      </pc:docMkLst>
      <pc:sldChg chg="modSp new mod">
        <pc:chgData name="Sinha, Manisha" userId="6a4a2118-6f85-4bfd-b910-06f94f30213d" providerId="ADAL" clId="{02D574BB-CAF1-4629-8BFB-4C09BE8E5E2D}" dt="2021-12-04T11:42:53.412" v="20" actId="403"/>
        <pc:sldMkLst>
          <pc:docMk/>
          <pc:sldMk cId="2384935100" sldId="266"/>
        </pc:sldMkLst>
        <pc:spChg chg="mod">
          <ac:chgData name="Sinha, Manisha" userId="6a4a2118-6f85-4bfd-b910-06f94f30213d" providerId="ADAL" clId="{02D574BB-CAF1-4629-8BFB-4C09BE8E5E2D}" dt="2021-12-04T11:41:53.184" v="3" actId="20577"/>
          <ac:spMkLst>
            <pc:docMk/>
            <pc:sldMk cId="2384935100" sldId="266"/>
            <ac:spMk id="2" creationId="{7253A121-5090-4520-91E5-0DA35D7109E1}"/>
          </ac:spMkLst>
        </pc:spChg>
        <pc:spChg chg="mod">
          <ac:chgData name="Sinha, Manisha" userId="6a4a2118-6f85-4bfd-b910-06f94f30213d" providerId="ADAL" clId="{02D574BB-CAF1-4629-8BFB-4C09BE8E5E2D}" dt="2021-12-04T11:42:53.412" v="20" actId="403"/>
          <ac:spMkLst>
            <pc:docMk/>
            <pc:sldMk cId="2384935100" sldId="266"/>
            <ac:spMk id="3" creationId="{2D45AAB0-CFC7-41AF-9267-1898711304DD}"/>
          </ac:spMkLst>
        </pc:spChg>
      </pc:sldChg>
      <pc:sldChg chg="addSp modSp new mod">
        <pc:chgData name="Sinha, Manisha" userId="6a4a2118-6f85-4bfd-b910-06f94f30213d" providerId="ADAL" clId="{02D574BB-CAF1-4629-8BFB-4C09BE8E5E2D}" dt="2021-12-04T11:50:41.072" v="127" actId="14100"/>
        <pc:sldMkLst>
          <pc:docMk/>
          <pc:sldMk cId="1261914078" sldId="267"/>
        </pc:sldMkLst>
        <pc:spChg chg="mod">
          <ac:chgData name="Sinha, Manisha" userId="6a4a2118-6f85-4bfd-b910-06f94f30213d" providerId="ADAL" clId="{02D574BB-CAF1-4629-8BFB-4C09BE8E5E2D}" dt="2021-12-04T11:48:34.973" v="33" actId="313"/>
          <ac:spMkLst>
            <pc:docMk/>
            <pc:sldMk cId="1261914078" sldId="267"/>
            <ac:spMk id="2" creationId="{465EA632-A1E8-4957-B2BB-091D514308B8}"/>
          </ac:spMkLst>
        </pc:spChg>
        <pc:spChg chg="mod">
          <ac:chgData name="Sinha, Manisha" userId="6a4a2118-6f85-4bfd-b910-06f94f30213d" providerId="ADAL" clId="{02D574BB-CAF1-4629-8BFB-4C09BE8E5E2D}" dt="2021-12-04T11:49:40.871" v="123" actId="20577"/>
          <ac:spMkLst>
            <pc:docMk/>
            <pc:sldMk cId="1261914078" sldId="267"/>
            <ac:spMk id="3" creationId="{33C88246-FEEA-479F-86D5-774DCFE15D75}"/>
          </ac:spMkLst>
        </pc:spChg>
        <pc:picChg chg="add mod">
          <ac:chgData name="Sinha, Manisha" userId="6a4a2118-6f85-4bfd-b910-06f94f30213d" providerId="ADAL" clId="{02D574BB-CAF1-4629-8BFB-4C09BE8E5E2D}" dt="2021-12-04T11:50:41.072" v="127" actId="14100"/>
          <ac:picMkLst>
            <pc:docMk/>
            <pc:sldMk cId="1261914078" sldId="267"/>
            <ac:picMk id="5" creationId="{091CB831-A4FF-493C-A394-A440279C0CB8}"/>
          </ac:picMkLst>
        </pc:picChg>
      </pc:sldChg>
      <pc:sldChg chg="addSp modSp new mod">
        <pc:chgData name="Sinha, Manisha" userId="6a4a2118-6f85-4bfd-b910-06f94f30213d" providerId="ADAL" clId="{02D574BB-CAF1-4629-8BFB-4C09BE8E5E2D}" dt="2021-12-04T11:56:37.345" v="284" actId="14100"/>
        <pc:sldMkLst>
          <pc:docMk/>
          <pc:sldMk cId="3603513476" sldId="268"/>
        </pc:sldMkLst>
        <pc:spChg chg="mod">
          <ac:chgData name="Sinha, Manisha" userId="6a4a2118-6f85-4bfd-b910-06f94f30213d" providerId="ADAL" clId="{02D574BB-CAF1-4629-8BFB-4C09BE8E5E2D}" dt="2021-12-04T11:51:22.403" v="148" actId="20577"/>
          <ac:spMkLst>
            <pc:docMk/>
            <pc:sldMk cId="3603513476" sldId="268"/>
            <ac:spMk id="2" creationId="{B2287ECC-AE3B-4D81-8050-A6FD16B89262}"/>
          </ac:spMkLst>
        </pc:spChg>
        <pc:spChg chg="mod">
          <ac:chgData name="Sinha, Manisha" userId="6a4a2118-6f85-4bfd-b910-06f94f30213d" providerId="ADAL" clId="{02D574BB-CAF1-4629-8BFB-4C09BE8E5E2D}" dt="2021-12-04T11:56:33.072" v="283" actId="20577"/>
          <ac:spMkLst>
            <pc:docMk/>
            <pc:sldMk cId="3603513476" sldId="268"/>
            <ac:spMk id="3" creationId="{95697FFE-454F-4B73-B32D-02C33587C999}"/>
          </ac:spMkLst>
        </pc:spChg>
        <pc:picChg chg="add mod">
          <ac:chgData name="Sinha, Manisha" userId="6a4a2118-6f85-4bfd-b910-06f94f30213d" providerId="ADAL" clId="{02D574BB-CAF1-4629-8BFB-4C09BE8E5E2D}" dt="2021-12-04T11:56:37.345" v="284" actId="14100"/>
          <ac:picMkLst>
            <pc:docMk/>
            <pc:sldMk cId="3603513476" sldId="268"/>
            <ac:picMk id="2050" creationId="{0AB85334-49C0-4A48-9FCC-A03813D1C21F}"/>
          </ac:picMkLst>
        </pc:picChg>
      </pc:sldChg>
      <pc:sldChg chg="addSp modSp new mod">
        <pc:chgData name="Sinha, Manisha" userId="6a4a2118-6f85-4bfd-b910-06f94f30213d" providerId="ADAL" clId="{02D574BB-CAF1-4629-8BFB-4C09BE8E5E2D}" dt="2021-12-04T12:00:31.400" v="454" actId="113"/>
        <pc:sldMkLst>
          <pc:docMk/>
          <pc:sldMk cId="563728410" sldId="269"/>
        </pc:sldMkLst>
        <pc:spChg chg="mod">
          <ac:chgData name="Sinha, Manisha" userId="6a4a2118-6f85-4bfd-b910-06f94f30213d" providerId="ADAL" clId="{02D574BB-CAF1-4629-8BFB-4C09BE8E5E2D}" dt="2021-12-04T11:58:30.195" v="303" actId="5793"/>
          <ac:spMkLst>
            <pc:docMk/>
            <pc:sldMk cId="563728410" sldId="269"/>
            <ac:spMk id="2" creationId="{065B1D74-4D7D-42C7-8F72-D06AA252E35A}"/>
          </ac:spMkLst>
        </pc:spChg>
        <pc:spChg chg="mod">
          <ac:chgData name="Sinha, Manisha" userId="6a4a2118-6f85-4bfd-b910-06f94f30213d" providerId="ADAL" clId="{02D574BB-CAF1-4629-8BFB-4C09BE8E5E2D}" dt="2021-12-04T12:00:31.400" v="454" actId="113"/>
          <ac:spMkLst>
            <pc:docMk/>
            <pc:sldMk cId="563728410" sldId="269"/>
            <ac:spMk id="3" creationId="{9E5A64CC-94A7-405D-A0C6-14CEF9E35212}"/>
          </ac:spMkLst>
        </pc:spChg>
        <pc:picChg chg="add mod">
          <ac:chgData name="Sinha, Manisha" userId="6a4a2118-6f85-4bfd-b910-06f94f30213d" providerId="ADAL" clId="{02D574BB-CAF1-4629-8BFB-4C09BE8E5E2D}" dt="2021-12-04T12:00:20.894" v="449" actId="1076"/>
          <ac:picMkLst>
            <pc:docMk/>
            <pc:sldMk cId="563728410" sldId="269"/>
            <ac:picMk id="5" creationId="{9124FB3C-9B0B-418A-81B4-889D170643CE}"/>
          </ac:picMkLst>
        </pc:picChg>
      </pc:sldChg>
      <pc:sldChg chg="addSp modSp new mod">
        <pc:chgData name="Sinha, Manisha" userId="6a4a2118-6f85-4bfd-b910-06f94f30213d" providerId="ADAL" clId="{02D574BB-CAF1-4629-8BFB-4C09BE8E5E2D}" dt="2021-12-04T12:02:38.129" v="486" actId="14100"/>
        <pc:sldMkLst>
          <pc:docMk/>
          <pc:sldMk cId="933055702" sldId="270"/>
        </pc:sldMkLst>
        <pc:picChg chg="add mod">
          <ac:chgData name="Sinha, Manisha" userId="6a4a2118-6f85-4bfd-b910-06f94f30213d" providerId="ADAL" clId="{02D574BB-CAF1-4629-8BFB-4C09BE8E5E2D}" dt="2021-12-04T12:02:33.445" v="484" actId="1076"/>
          <ac:picMkLst>
            <pc:docMk/>
            <pc:sldMk cId="933055702" sldId="270"/>
            <ac:picMk id="5" creationId="{890C4FB2-062B-40F7-BBFC-1548CB573515}"/>
          </ac:picMkLst>
        </pc:picChg>
        <pc:picChg chg="add mod">
          <ac:chgData name="Sinha, Manisha" userId="6a4a2118-6f85-4bfd-b910-06f94f30213d" providerId="ADAL" clId="{02D574BB-CAF1-4629-8BFB-4C09BE8E5E2D}" dt="2021-12-04T12:02:38.129" v="486" actId="14100"/>
          <ac:picMkLst>
            <pc:docMk/>
            <pc:sldMk cId="933055702" sldId="270"/>
            <ac:picMk id="7" creationId="{DD95D1DB-9746-4076-A230-CBF2D3B6AC35}"/>
          </ac:picMkLst>
        </pc:picChg>
      </pc:sldChg>
      <pc:sldChg chg="addSp modSp new mod">
        <pc:chgData name="Sinha, Manisha" userId="6a4a2118-6f85-4bfd-b910-06f94f30213d" providerId="ADAL" clId="{02D574BB-CAF1-4629-8BFB-4C09BE8E5E2D}" dt="2021-12-04T12:07:31.996" v="597" actId="20577"/>
        <pc:sldMkLst>
          <pc:docMk/>
          <pc:sldMk cId="3735756627" sldId="271"/>
        </pc:sldMkLst>
        <pc:spChg chg="mod">
          <ac:chgData name="Sinha, Manisha" userId="6a4a2118-6f85-4bfd-b910-06f94f30213d" providerId="ADAL" clId="{02D574BB-CAF1-4629-8BFB-4C09BE8E5E2D}" dt="2021-12-04T12:02:09.512" v="481" actId="313"/>
          <ac:spMkLst>
            <pc:docMk/>
            <pc:sldMk cId="3735756627" sldId="271"/>
            <ac:spMk id="2" creationId="{3CBE0515-D0DB-483C-800A-F5FD1CD51AF5}"/>
          </ac:spMkLst>
        </pc:spChg>
        <pc:spChg chg="mod">
          <ac:chgData name="Sinha, Manisha" userId="6a4a2118-6f85-4bfd-b910-06f94f30213d" providerId="ADAL" clId="{02D574BB-CAF1-4629-8BFB-4C09BE8E5E2D}" dt="2021-12-04T12:04:06.725" v="571" actId="20577"/>
          <ac:spMkLst>
            <pc:docMk/>
            <pc:sldMk cId="3735756627" sldId="271"/>
            <ac:spMk id="3" creationId="{E4B6AE43-7181-4E82-9451-613D65028D40}"/>
          </ac:spMkLst>
        </pc:spChg>
        <pc:graphicFrameChg chg="add mod modGraphic">
          <ac:chgData name="Sinha, Manisha" userId="6a4a2118-6f85-4bfd-b910-06f94f30213d" providerId="ADAL" clId="{02D574BB-CAF1-4629-8BFB-4C09BE8E5E2D}" dt="2021-12-04T12:07:31.996" v="597" actId="20577"/>
          <ac:graphicFrameMkLst>
            <pc:docMk/>
            <pc:sldMk cId="3735756627" sldId="271"/>
            <ac:graphicFrameMk id="4" creationId="{73759E92-C3B0-41AA-98D7-9B8B4FABA0A6}"/>
          </ac:graphicFrameMkLst>
        </pc:graphicFrameChg>
      </pc:sldChg>
      <pc:sldChg chg="addSp delSp modSp new mod setBg">
        <pc:chgData name="Sinha, Manisha" userId="6a4a2118-6f85-4bfd-b910-06f94f30213d" providerId="ADAL" clId="{02D574BB-CAF1-4629-8BFB-4C09BE8E5E2D}" dt="2021-12-04T12:11:46.078" v="615" actId="20577"/>
        <pc:sldMkLst>
          <pc:docMk/>
          <pc:sldMk cId="3545049520" sldId="272"/>
        </pc:sldMkLst>
        <pc:spChg chg="mod">
          <ac:chgData name="Sinha, Manisha" userId="6a4a2118-6f85-4bfd-b910-06f94f30213d" providerId="ADAL" clId="{02D574BB-CAF1-4629-8BFB-4C09BE8E5E2D}" dt="2021-12-04T12:11:46.078" v="615" actId="20577"/>
          <ac:spMkLst>
            <pc:docMk/>
            <pc:sldMk cId="3545049520" sldId="272"/>
            <ac:spMk id="2" creationId="{AA00D5D5-D9DE-4EFA-AE0F-9565135C92B0}"/>
          </ac:spMkLst>
        </pc:spChg>
        <pc:spChg chg="del">
          <ac:chgData name="Sinha, Manisha" userId="6a4a2118-6f85-4bfd-b910-06f94f30213d" providerId="ADAL" clId="{02D574BB-CAF1-4629-8BFB-4C09BE8E5E2D}" dt="2021-12-04T12:11:26.532" v="599" actId="22"/>
          <ac:spMkLst>
            <pc:docMk/>
            <pc:sldMk cId="3545049520" sldId="272"/>
            <ac:spMk id="3" creationId="{E26D1545-8B82-4F5E-89D2-A93F3383365A}"/>
          </ac:spMkLst>
        </pc:spChg>
        <pc:spChg chg="add">
          <ac:chgData name="Sinha, Manisha" userId="6a4a2118-6f85-4bfd-b910-06f94f30213d" providerId="ADAL" clId="{02D574BB-CAF1-4629-8BFB-4C09BE8E5E2D}" dt="2021-12-04T12:11:33.499" v="601" actId="26606"/>
          <ac:spMkLst>
            <pc:docMk/>
            <pc:sldMk cId="3545049520" sldId="272"/>
            <ac:spMk id="12" creationId="{823AC064-BC96-4F32-8AE1-B2FD38754823}"/>
          </ac:spMkLst>
        </pc:spChg>
        <pc:picChg chg="add mod ord">
          <ac:chgData name="Sinha, Manisha" userId="6a4a2118-6f85-4bfd-b910-06f94f30213d" providerId="ADAL" clId="{02D574BB-CAF1-4629-8BFB-4C09BE8E5E2D}" dt="2021-12-04T12:11:33.499" v="601" actId="26606"/>
          <ac:picMkLst>
            <pc:docMk/>
            <pc:sldMk cId="3545049520" sldId="272"/>
            <ac:picMk id="5" creationId="{1BF6AD5B-3FAA-45C8-8D94-44489348C19F}"/>
          </ac:picMkLst>
        </pc:picChg>
        <pc:picChg chg="add mod">
          <ac:chgData name="Sinha, Manisha" userId="6a4a2118-6f85-4bfd-b910-06f94f30213d" providerId="ADAL" clId="{02D574BB-CAF1-4629-8BFB-4C09BE8E5E2D}" dt="2021-12-04T12:11:33.499" v="601" actId="26606"/>
          <ac:picMkLst>
            <pc:docMk/>
            <pc:sldMk cId="3545049520" sldId="272"/>
            <ac:picMk id="7" creationId="{10E0985D-3770-4804-A63A-5EBB174C6147}"/>
          </ac:picMkLst>
        </pc:picChg>
        <pc:cxnChg chg="add">
          <ac:chgData name="Sinha, Manisha" userId="6a4a2118-6f85-4bfd-b910-06f94f30213d" providerId="ADAL" clId="{02D574BB-CAF1-4629-8BFB-4C09BE8E5E2D}" dt="2021-12-04T12:11:33.499" v="601" actId="26606"/>
          <ac:cxnSpMkLst>
            <pc:docMk/>
            <pc:sldMk cId="3545049520" sldId="272"/>
            <ac:cxnSpMk id="14" creationId="{7E7C77BC-7138-40B1-A15B-20F57A494629}"/>
          </ac:cxnSpMkLst>
        </pc:cxnChg>
        <pc:cxnChg chg="add">
          <ac:chgData name="Sinha, Manisha" userId="6a4a2118-6f85-4bfd-b910-06f94f30213d" providerId="ADAL" clId="{02D574BB-CAF1-4629-8BFB-4C09BE8E5E2D}" dt="2021-12-04T12:11:33.499" v="601" actId="26606"/>
          <ac:cxnSpMkLst>
            <pc:docMk/>
            <pc:sldMk cId="3545049520" sldId="272"/>
            <ac:cxnSpMk id="16" creationId="{DB146403-F3D6-484B-B2ED-97F9565D0370}"/>
          </ac:cxnSpMkLst>
        </pc:cxnChg>
      </pc:sldChg>
      <pc:sldChg chg="modSp new mod">
        <pc:chgData name="Sinha, Manisha" userId="6a4a2118-6f85-4bfd-b910-06f94f30213d" providerId="ADAL" clId="{02D574BB-CAF1-4629-8BFB-4C09BE8E5E2D}" dt="2021-12-04T12:16:30.010" v="663" actId="122"/>
        <pc:sldMkLst>
          <pc:docMk/>
          <pc:sldMk cId="3168997991" sldId="273"/>
        </pc:sldMkLst>
        <pc:spChg chg="mod">
          <ac:chgData name="Sinha, Manisha" userId="6a4a2118-6f85-4bfd-b910-06f94f30213d" providerId="ADAL" clId="{02D574BB-CAF1-4629-8BFB-4C09BE8E5E2D}" dt="2021-12-04T12:16:04.661" v="619" actId="20577"/>
          <ac:spMkLst>
            <pc:docMk/>
            <pc:sldMk cId="3168997991" sldId="273"/>
            <ac:spMk id="2" creationId="{93A8E31C-1414-430F-A8A8-1AFE157DBE31}"/>
          </ac:spMkLst>
        </pc:spChg>
        <pc:spChg chg="mod">
          <ac:chgData name="Sinha, Manisha" userId="6a4a2118-6f85-4bfd-b910-06f94f30213d" providerId="ADAL" clId="{02D574BB-CAF1-4629-8BFB-4C09BE8E5E2D}" dt="2021-12-04T12:16:30.010" v="663" actId="122"/>
          <ac:spMkLst>
            <pc:docMk/>
            <pc:sldMk cId="3168997991" sldId="273"/>
            <ac:spMk id="3" creationId="{2FB98DEB-3174-4C02-A261-CD5969140FCE}"/>
          </ac:spMkLst>
        </pc:spChg>
      </pc:sldChg>
      <pc:sldChg chg="addSp delSp modSp new mod setBg">
        <pc:chgData name="Sinha, Manisha" userId="6a4a2118-6f85-4bfd-b910-06f94f30213d" providerId="ADAL" clId="{02D574BB-CAF1-4629-8BFB-4C09BE8E5E2D}" dt="2021-12-04T12:16:58.578" v="666" actId="26606"/>
        <pc:sldMkLst>
          <pc:docMk/>
          <pc:sldMk cId="2659312767" sldId="274"/>
        </pc:sldMkLst>
        <pc:spChg chg="del">
          <ac:chgData name="Sinha, Manisha" userId="6a4a2118-6f85-4bfd-b910-06f94f30213d" providerId="ADAL" clId="{02D574BB-CAF1-4629-8BFB-4C09BE8E5E2D}" dt="2021-12-04T12:16:58.578" v="666" actId="26606"/>
          <ac:spMkLst>
            <pc:docMk/>
            <pc:sldMk cId="2659312767" sldId="274"/>
            <ac:spMk id="2" creationId="{03D48482-A12F-4DD1-AF77-AEBA0C131C3E}"/>
          </ac:spMkLst>
        </pc:spChg>
        <pc:spChg chg="del">
          <ac:chgData name="Sinha, Manisha" userId="6a4a2118-6f85-4bfd-b910-06f94f30213d" providerId="ADAL" clId="{02D574BB-CAF1-4629-8BFB-4C09BE8E5E2D}" dt="2021-12-04T12:16:58.578" v="666" actId="26606"/>
          <ac:spMkLst>
            <pc:docMk/>
            <pc:sldMk cId="2659312767" sldId="274"/>
            <ac:spMk id="3" creationId="{DBE6E5BA-CF32-4B4E-8C9B-62F609C9AE16}"/>
          </ac:spMkLst>
        </pc:spChg>
        <pc:spChg chg="add">
          <ac:chgData name="Sinha, Manisha" userId="6a4a2118-6f85-4bfd-b910-06f94f30213d" providerId="ADAL" clId="{02D574BB-CAF1-4629-8BFB-4C09BE8E5E2D}" dt="2021-12-04T12:16:58.578" v="666" actId="26606"/>
          <ac:spMkLst>
            <pc:docMk/>
            <pc:sldMk cId="2659312767" sldId="274"/>
            <ac:spMk id="10" creationId="{AB8C311F-7253-4AED-9701-7FC0708C41C7}"/>
          </ac:spMkLst>
        </pc:spChg>
        <pc:spChg chg="add">
          <ac:chgData name="Sinha, Manisha" userId="6a4a2118-6f85-4bfd-b910-06f94f30213d" providerId="ADAL" clId="{02D574BB-CAF1-4629-8BFB-4C09BE8E5E2D}" dt="2021-12-04T12:16:58.578" v="666" actId="26606"/>
          <ac:spMkLst>
            <pc:docMk/>
            <pc:sldMk cId="2659312767" sldId="274"/>
            <ac:spMk id="12" creationId="{E2384209-CB15-4CDF-9D31-C44FD9A3F20D}"/>
          </ac:spMkLst>
        </pc:spChg>
        <pc:spChg chg="add">
          <ac:chgData name="Sinha, Manisha" userId="6a4a2118-6f85-4bfd-b910-06f94f30213d" providerId="ADAL" clId="{02D574BB-CAF1-4629-8BFB-4C09BE8E5E2D}" dt="2021-12-04T12:16:58.578" v="666" actId="26606"/>
          <ac:spMkLst>
            <pc:docMk/>
            <pc:sldMk cId="2659312767" sldId="274"/>
            <ac:spMk id="14" creationId="{2633B3B5-CC90-43F0-8714-D31D1F3F0209}"/>
          </ac:spMkLst>
        </pc:spChg>
        <pc:spChg chg="add">
          <ac:chgData name="Sinha, Manisha" userId="6a4a2118-6f85-4bfd-b910-06f94f30213d" providerId="ADAL" clId="{02D574BB-CAF1-4629-8BFB-4C09BE8E5E2D}" dt="2021-12-04T12:16:58.578" v="666" actId="26606"/>
          <ac:spMkLst>
            <pc:docMk/>
            <pc:sldMk cId="2659312767" sldId="274"/>
            <ac:spMk id="16" creationId="{A8D57A06-A426-446D-B02C-A2DC6B62E45E}"/>
          </ac:spMkLst>
        </pc:spChg>
        <pc:picChg chg="add mod">
          <ac:chgData name="Sinha, Manisha" userId="6a4a2118-6f85-4bfd-b910-06f94f30213d" providerId="ADAL" clId="{02D574BB-CAF1-4629-8BFB-4C09BE8E5E2D}" dt="2021-12-04T12:16:58.578" v="666" actId="26606"/>
          <ac:picMkLst>
            <pc:docMk/>
            <pc:sldMk cId="2659312767" sldId="274"/>
            <ac:picMk id="5" creationId="{7C5FFC94-C298-44C6-88CB-C5B3918E6250}"/>
          </ac:picMkLst>
        </pc:picChg>
      </pc:sldChg>
      <pc:sldChg chg="addSp delSp modSp new mod setBg">
        <pc:chgData name="Sinha, Manisha" userId="6a4a2118-6f85-4bfd-b910-06f94f30213d" providerId="ADAL" clId="{02D574BB-CAF1-4629-8BFB-4C09BE8E5E2D}" dt="2021-12-04T12:18:11.229" v="669" actId="26606"/>
        <pc:sldMkLst>
          <pc:docMk/>
          <pc:sldMk cId="2166972242" sldId="275"/>
        </pc:sldMkLst>
        <pc:spChg chg="del">
          <ac:chgData name="Sinha, Manisha" userId="6a4a2118-6f85-4bfd-b910-06f94f30213d" providerId="ADAL" clId="{02D574BB-CAF1-4629-8BFB-4C09BE8E5E2D}" dt="2021-12-04T12:18:11.229" v="669" actId="26606"/>
          <ac:spMkLst>
            <pc:docMk/>
            <pc:sldMk cId="2166972242" sldId="275"/>
            <ac:spMk id="2" creationId="{8B9B1CE6-EA10-4FB9-B22E-45CBC9854312}"/>
          </ac:spMkLst>
        </pc:spChg>
        <pc:spChg chg="del">
          <ac:chgData name="Sinha, Manisha" userId="6a4a2118-6f85-4bfd-b910-06f94f30213d" providerId="ADAL" clId="{02D574BB-CAF1-4629-8BFB-4C09BE8E5E2D}" dt="2021-12-04T12:18:11.229" v="669" actId="26606"/>
          <ac:spMkLst>
            <pc:docMk/>
            <pc:sldMk cId="2166972242" sldId="275"/>
            <ac:spMk id="3" creationId="{6E04CFE7-D573-4771-B931-2CBAEA0711C5}"/>
          </ac:spMkLst>
        </pc:spChg>
        <pc:spChg chg="add">
          <ac:chgData name="Sinha, Manisha" userId="6a4a2118-6f85-4bfd-b910-06f94f30213d" providerId="ADAL" clId="{02D574BB-CAF1-4629-8BFB-4C09BE8E5E2D}" dt="2021-12-04T12:18:11.229" v="669" actId="26606"/>
          <ac:spMkLst>
            <pc:docMk/>
            <pc:sldMk cId="2166972242" sldId="275"/>
            <ac:spMk id="10" creationId="{AB8C311F-7253-4AED-9701-7FC0708C41C7}"/>
          </ac:spMkLst>
        </pc:spChg>
        <pc:spChg chg="add">
          <ac:chgData name="Sinha, Manisha" userId="6a4a2118-6f85-4bfd-b910-06f94f30213d" providerId="ADAL" clId="{02D574BB-CAF1-4629-8BFB-4C09BE8E5E2D}" dt="2021-12-04T12:18:11.229" v="669" actId="26606"/>
          <ac:spMkLst>
            <pc:docMk/>
            <pc:sldMk cId="2166972242" sldId="275"/>
            <ac:spMk id="12" creationId="{E2384209-CB15-4CDF-9D31-C44FD9A3F20D}"/>
          </ac:spMkLst>
        </pc:spChg>
        <pc:spChg chg="add">
          <ac:chgData name="Sinha, Manisha" userId="6a4a2118-6f85-4bfd-b910-06f94f30213d" providerId="ADAL" clId="{02D574BB-CAF1-4629-8BFB-4C09BE8E5E2D}" dt="2021-12-04T12:18:11.229" v="669" actId="26606"/>
          <ac:spMkLst>
            <pc:docMk/>
            <pc:sldMk cId="2166972242" sldId="275"/>
            <ac:spMk id="14" creationId="{2633B3B5-CC90-43F0-8714-D31D1F3F0209}"/>
          </ac:spMkLst>
        </pc:spChg>
        <pc:spChg chg="add">
          <ac:chgData name="Sinha, Manisha" userId="6a4a2118-6f85-4bfd-b910-06f94f30213d" providerId="ADAL" clId="{02D574BB-CAF1-4629-8BFB-4C09BE8E5E2D}" dt="2021-12-04T12:18:11.229" v="669" actId="26606"/>
          <ac:spMkLst>
            <pc:docMk/>
            <pc:sldMk cId="2166972242" sldId="275"/>
            <ac:spMk id="16" creationId="{A8D57A06-A426-446D-B02C-A2DC6B62E45E}"/>
          </ac:spMkLst>
        </pc:spChg>
        <pc:picChg chg="add mod">
          <ac:chgData name="Sinha, Manisha" userId="6a4a2118-6f85-4bfd-b910-06f94f30213d" providerId="ADAL" clId="{02D574BB-CAF1-4629-8BFB-4C09BE8E5E2D}" dt="2021-12-04T12:18:11.229" v="669" actId="26606"/>
          <ac:picMkLst>
            <pc:docMk/>
            <pc:sldMk cId="2166972242" sldId="275"/>
            <ac:picMk id="5" creationId="{C8AEBC96-0E63-4A50-B217-B45160B2F858}"/>
          </ac:picMkLst>
        </pc:picChg>
      </pc:sldChg>
      <pc:sldChg chg="addSp delSp modSp new mod setBg">
        <pc:chgData name="Sinha, Manisha" userId="6a4a2118-6f85-4bfd-b910-06f94f30213d" providerId="ADAL" clId="{02D574BB-CAF1-4629-8BFB-4C09BE8E5E2D}" dt="2021-12-04T12:19:16.262" v="672" actId="26606"/>
        <pc:sldMkLst>
          <pc:docMk/>
          <pc:sldMk cId="3610438113" sldId="276"/>
        </pc:sldMkLst>
        <pc:spChg chg="del">
          <ac:chgData name="Sinha, Manisha" userId="6a4a2118-6f85-4bfd-b910-06f94f30213d" providerId="ADAL" clId="{02D574BB-CAF1-4629-8BFB-4C09BE8E5E2D}" dt="2021-12-04T12:19:16.262" v="672" actId="26606"/>
          <ac:spMkLst>
            <pc:docMk/>
            <pc:sldMk cId="3610438113" sldId="276"/>
            <ac:spMk id="2" creationId="{7575A2DC-EB1A-41FE-9DAC-2F362939B11F}"/>
          </ac:spMkLst>
        </pc:spChg>
        <pc:spChg chg="del">
          <ac:chgData name="Sinha, Manisha" userId="6a4a2118-6f85-4bfd-b910-06f94f30213d" providerId="ADAL" clId="{02D574BB-CAF1-4629-8BFB-4C09BE8E5E2D}" dt="2021-12-04T12:19:13.157" v="671" actId="22"/>
          <ac:spMkLst>
            <pc:docMk/>
            <pc:sldMk cId="3610438113" sldId="276"/>
            <ac:spMk id="3" creationId="{8471A6CE-A0D7-42C8-844E-F57F1CB7CB30}"/>
          </ac:spMkLst>
        </pc:spChg>
        <pc:spChg chg="add">
          <ac:chgData name="Sinha, Manisha" userId="6a4a2118-6f85-4bfd-b910-06f94f30213d" providerId="ADAL" clId="{02D574BB-CAF1-4629-8BFB-4C09BE8E5E2D}" dt="2021-12-04T12:19:16.262" v="672" actId="26606"/>
          <ac:spMkLst>
            <pc:docMk/>
            <pc:sldMk cId="3610438113" sldId="276"/>
            <ac:spMk id="10" creationId="{AB8C311F-7253-4AED-9701-7FC0708C41C7}"/>
          </ac:spMkLst>
        </pc:spChg>
        <pc:spChg chg="add">
          <ac:chgData name="Sinha, Manisha" userId="6a4a2118-6f85-4bfd-b910-06f94f30213d" providerId="ADAL" clId="{02D574BB-CAF1-4629-8BFB-4C09BE8E5E2D}" dt="2021-12-04T12:19:16.262" v="672" actId="26606"/>
          <ac:spMkLst>
            <pc:docMk/>
            <pc:sldMk cId="3610438113" sldId="276"/>
            <ac:spMk id="12" creationId="{E2384209-CB15-4CDF-9D31-C44FD9A3F20D}"/>
          </ac:spMkLst>
        </pc:spChg>
        <pc:spChg chg="add">
          <ac:chgData name="Sinha, Manisha" userId="6a4a2118-6f85-4bfd-b910-06f94f30213d" providerId="ADAL" clId="{02D574BB-CAF1-4629-8BFB-4C09BE8E5E2D}" dt="2021-12-04T12:19:16.262" v="672" actId="26606"/>
          <ac:spMkLst>
            <pc:docMk/>
            <pc:sldMk cId="3610438113" sldId="276"/>
            <ac:spMk id="14" creationId="{2633B3B5-CC90-43F0-8714-D31D1F3F0209}"/>
          </ac:spMkLst>
        </pc:spChg>
        <pc:spChg chg="add">
          <ac:chgData name="Sinha, Manisha" userId="6a4a2118-6f85-4bfd-b910-06f94f30213d" providerId="ADAL" clId="{02D574BB-CAF1-4629-8BFB-4C09BE8E5E2D}" dt="2021-12-04T12:19:16.262" v="672" actId="26606"/>
          <ac:spMkLst>
            <pc:docMk/>
            <pc:sldMk cId="3610438113" sldId="276"/>
            <ac:spMk id="16" creationId="{A8D57A06-A426-446D-B02C-A2DC6B62E45E}"/>
          </ac:spMkLst>
        </pc:spChg>
        <pc:picChg chg="add mod ord">
          <ac:chgData name="Sinha, Manisha" userId="6a4a2118-6f85-4bfd-b910-06f94f30213d" providerId="ADAL" clId="{02D574BB-CAF1-4629-8BFB-4C09BE8E5E2D}" dt="2021-12-04T12:19:16.262" v="672" actId="26606"/>
          <ac:picMkLst>
            <pc:docMk/>
            <pc:sldMk cId="3610438113" sldId="276"/>
            <ac:picMk id="5" creationId="{061D9560-21A1-4A0C-B60C-4B880AEA5FED}"/>
          </ac:picMkLst>
        </pc:picChg>
      </pc:sldChg>
      <pc:sldChg chg="addSp delSp modSp new mod setBg">
        <pc:chgData name="Sinha, Manisha" userId="6a4a2118-6f85-4bfd-b910-06f94f30213d" providerId="ADAL" clId="{02D574BB-CAF1-4629-8BFB-4C09BE8E5E2D}" dt="2021-12-04T12:20:20.695" v="675" actId="26606"/>
        <pc:sldMkLst>
          <pc:docMk/>
          <pc:sldMk cId="1774520256" sldId="277"/>
        </pc:sldMkLst>
        <pc:spChg chg="del">
          <ac:chgData name="Sinha, Manisha" userId="6a4a2118-6f85-4bfd-b910-06f94f30213d" providerId="ADAL" clId="{02D574BB-CAF1-4629-8BFB-4C09BE8E5E2D}" dt="2021-12-04T12:20:20.695" v="675" actId="26606"/>
          <ac:spMkLst>
            <pc:docMk/>
            <pc:sldMk cId="1774520256" sldId="277"/>
            <ac:spMk id="2" creationId="{5FD445AD-8505-4424-9EEF-A7207483384E}"/>
          </ac:spMkLst>
        </pc:spChg>
        <pc:spChg chg="del">
          <ac:chgData name="Sinha, Manisha" userId="6a4a2118-6f85-4bfd-b910-06f94f30213d" providerId="ADAL" clId="{02D574BB-CAF1-4629-8BFB-4C09BE8E5E2D}" dt="2021-12-04T12:20:20.695" v="675" actId="26606"/>
          <ac:spMkLst>
            <pc:docMk/>
            <pc:sldMk cId="1774520256" sldId="277"/>
            <ac:spMk id="3" creationId="{E3AEB425-44AA-4D8A-9733-1600E504CAA2}"/>
          </ac:spMkLst>
        </pc:spChg>
        <pc:spChg chg="add">
          <ac:chgData name="Sinha, Manisha" userId="6a4a2118-6f85-4bfd-b910-06f94f30213d" providerId="ADAL" clId="{02D574BB-CAF1-4629-8BFB-4C09BE8E5E2D}" dt="2021-12-04T12:20:20.695" v="675" actId="26606"/>
          <ac:spMkLst>
            <pc:docMk/>
            <pc:sldMk cId="1774520256" sldId="277"/>
            <ac:spMk id="10" creationId="{AB8C311F-7253-4AED-9701-7FC0708C41C7}"/>
          </ac:spMkLst>
        </pc:spChg>
        <pc:spChg chg="add">
          <ac:chgData name="Sinha, Manisha" userId="6a4a2118-6f85-4bfd-b910-06f94f30213d" providerId="ADAL" clId="{02D574BB-CAF1-4629-8BFB-4C09BE8E5E2D}" dt="2021-12-04T12:20:20.695" v="675" actId="26606"/>
          <ac:spMkLst>
            <pc:docMk/>
            <pc:sldMk cId="1774520256" sldId="277"/>
            <ac:spMk id="12" creationId="{E2384209-CB15-4CDF-9D31-C44FD9A3F20D}"/>
          </ac:spMkLst>
        </pc:spChg>
        <pc:spChg chg="add">
          <ac:chgData name="Sinha, Manisha" userId="6a4a2118-6f85-4bfd-b910-06f94f30213d" providerId="ADAL" clId="{02D574BB-CAF1-4629-8BFB-4C09BE8E5E2D}" dt="2021-12-04T12:20:20.695" v="675" actId="26606"/>
          <ac:spMkLst>
            <pc:docMk/>
            <pc:sldMk cId="1774520256" sldId="277"/>
            <ac:spMk id="14" creationId="{2633B3B5-CC90-43F0-8714-D31D1F3F0209}"/>
          </ac:spMkLst>
        </pc:spChg>
        <pc:spChg chg="add">
          <ac:chgData name="Sinha, Manisha" userId="6a4a2118-6f85-4bfd-b910-06f94f30213d" providerId="ADAL" clId="{02D574BB-CAF1-4629-8BFB-4C09BE8E5E2D}" dt="2021-12-04T12:20:20.695" v="675" actId="26606"/>
          <ac:spMkLst>
            <pc:docMk/>
            <pc:sldMk cId="1774520256" sldId="277"/>
            <ac:spMk id="16" creationId="{A8D57A06-A426-446D-B02C-A2DC6B62E45E}"/>
          </ac:spMkLst>
        </pc:spChg>
        <pc:picChg chg="add mod">
          <ac:chgData name="Sinha, Manisha" userId="6a4a2118-6f85-4bfd-b910-06f94f30213d" providerId="ADAL" clId="{02D574BB-CAF1-4629-8BFB-4C09BE8E5E2D}" dt="2021-12-04T12:20:20.695" v="675" actId="26606"/>
          <ac:picMkLst>
            <pc:docMk/>
            <pc:sldMk cId="1774520256" sldId="277"/>
            <ac:picMk id="5" creationId="{F1622E5B-BD0D-4B3E-A5EA-D96CF816123F}"/>
          </ac:picMkLst>
        </pc:picChg>
      </pc:sldChg>
      <pc:sldChg chg="addSp delSp modSp new mod setBg">
        <pc:chgData name="Sinha, Manisha" userId="6a4a2118-6f85-4bfd-b910-06f94f30213d" providerId="ADAL" clId="{02D574BB-CAF1-4629-8BFB-4C09BE8E5E2D}" dt="2021-12-04T12:21:37.678" v="678" actId="26606"/>
        <pc:sldMkLst>
          <pc:docMk/>
          <pc:sldMk cId="795189599" sldId="278"/>
        </pc:sldMkLst>
        <pc:spChg chg="del">
          <ac:chgData name="Sinha, Manisha" userId="6a4a2118-6f85-4bfd-b910-06f94f30213d" providerId="ADAL" clId="{02D574BB-CAF1-4629-8BFB-4C09BE8E5E2D}" dt="2021-12-04T12:21:37.678" v="678" actId="26606"/>
          <ac:spMkLst>
            <pc:docMk/>
            <pc:sldMk cId="795189599" sldId="278"/>
            <ac:spMk id="2" creationId="{C6DDB34D-9628-46FB-85CD-D39444172125}"/>
          </ac:spMkLst>
        </pc:spChg>
        <pc:spChg chg="del">
          <ac:chgData name="Sinha, Manisha" userId="6a4a2118-6f85-4bfd-b910-06f94f30213d" providerId="ADAL" clId="{02D574BB-CAF1-4629-8BFB-4C09BE8E5E2D}" dt="2021-12-04T12:21:37.678" v="678" actId="26606"/>
          <ac:spMkLst>
            <pc:docMk/>
            <pc:sldMk cId="795189599" sldId="278"/>
            <ac:spMk id="3" creationId="{233170E1-07C5-4750-B42E-B06D17226F88}"/>
          </ac:spMkLst>
        </pc:spChg>
        <pc:spChg chg="add">
          <ac:chgData name="Sinha, Manisha" userId="6a4a2118-6f85-4bfd-b910-06f94f30213d" providerId="ADAL" clId="{02D574BB-CAF1-4629-8BFB-4C09BE8E5E2D}" dt="2021-12-04T12:21:37.678" v="678" actId="26606"/>
          <ac:spMkLst>
            <pc:docMk/>
            <pc:sldMk cId="795189599" sldId="278"/>
            <ac:spMk id="10" creationId="{AB8C311F-7253-4AED-9701-7FC0708C41C7}"/>
          </ac:spMkLst>
        </pc:spChg>
        <pc:spChg chg="add">
          <ac:chgData name="Sinha, Manisha" userId="6a4a2118-6f85-4bfd-b910-06f94f30213d" providerId="ADAL" clId="{02D574BB-CAF1-4629-8BFB-4C09BE8E5E2D}" dt="2021-12-04T12:21:37.678" v="678" actId="26606"/>
          <ac:spMkLst>
            <pc:docMk/>
            <pc:sldMk cId="795189599" sldId="278"/>
            <ac:spMk id="12" creationId="{E2384209-CB15-4CDF-9D31-C44FD9A3F20D}"/>
          </ac:spMkLst>
        </pc:spChg>
        <pc:spChg chg="add">
          <ac:chgData name="Sinha, Manisha" userId="6a4a2118-6f85-4bfd-b910-06f94f30213d" providerId="ADAL" clId="{02D574BB-CAF1-4629-8BFB-4C09BE8E5E2D}" dt="2021-12-04T12:21:37.678" v="678" actId="26606"/>
          <ac:spMkLst>
            <pc:docMk/>
            <pc:sldMk cId="795189599" sldId="278"/>
            <ac:spMk id="14" creationId="{2633B3B5-CC90-43F0-8714-D31D1F3F0209}"/>
          </ac:spMkLst>
        </pc:spChg>
        <pc:spChg chg="add">
          <ac:chgData name="Sinha, Manisha" userId="6a4a2118-6f85-4bfd-b910-06f94f30213d" providerId="ADAL" clId="{02D574BB-CAF1-4629-8BFB-4C09BE8E5E2D}" dt="2021-12-04T12:21:37.678" v="678" actId="26606"/>
          <ac:spMkLst>
            <pc:docMk/>
            <pc:sldMk cId="795189599" sldId="278"/>
            <ac:spMk id="16" creationId="{A8D57A06-A426-446D-B02C-A2DC6B62E45E}"/>
          </ac:spMkLst>
        </pc:spChg>
        <pc:picChg chg="add mod">
          <ac:chgData name="Sinha, Manisha" userId="6a4a2118-6f85-4bfd-b910-06f94f30213d" providerId="ADAL" clId="{02D574BB-CAF1-4629-8BFB-4C09BE8E5E2D}" dt="2021-12-04T12:21:37.678" v="678" actId="26606"/>
          <ac:picMkLst>
            <pc:docMk/>
            <pc:sldMk cId="795189599" sldId="278"/>
            <ac:picMk id="5" creationId="{9A5B1BB2-68BA-4684-853B-6ADFB52DE3AF}"/>
          </ac:picMkLst>
        </pc:picChg>
      </pc:sldChg>
      <pc:sldChg chg="addSp delSp modSp new mod setBg setClrOvrMap">
        <pc:chgData name="Sinha, Manisha" userId="6a4a2118-6f85-4bfd-b910-06f94f30213d" providerId="ADAL" clId="{02D574BB-CAF1-4629-8BFB-4C09BE8E5E2D}" dt="2021-12-04T12:24:39.968" v="694" actId="1035"/>
        <pc:sldMkLst>
          <pc:docMk/>
          <pc:sldMk cId="1904596037" sldId="279"/>
        </pc:sldMkLst>
        <pc:spChg chg="del">
          <ac:chgData name="Sinha, Manisha" userId="6a4a2118-6f85-4bfd-b910-06f94f30213d" providerId="ADAL" clId="{02D574BB-CAF1-4629-8BFB-4C09BE8E5E2D}" dt="2021-12-04T12:24:30.464" v="681" actId="26606"/>
          <ac:spMkLst>
            <pc:docMk/>
            <pc:sldMk cId="1904596037" sldId="279"/>
            <ac:spMk id="2" creationId="{3B59EDFA-A5C5-43C5-9D1F-6DD73098E175}"/>
          </ac:spMkLst>
        </pc:spChg>
        <pc:spChg chg="del">
          <ac:chgData name="Sinha, Manisha" userId="6a4a2118-6f85-4bfd-b910-06f94f30213d" providerId="ADAL" clId="{02D574BB-CAF1-4629-8BFB-4C09BE8E5E2D}" dt="2021-12-04T12:24:27.260" v="680" actId="22"/>
          <ac:spMkLst>
            <pc:docMk/>
            <pc:sldMk cId="1904596037" sldId="279"/>
            <ac:spMk id="3" creationId="{0F8D5E3E-E4D5-485C-BE33-01B9AC9A5B26}"/>
          </ac:spMkLst>
        </pc:spChg>
        <pc:picChg chg="add mod ord">
          <ac:chgData name="Sinha, Manisha" userId="6a4a2118-6f85-4bfd-b910-06f94f30213d" providerId="ADAL" clId="{02D574BB-CAF1-4629-8BFB-4C09BE8E5E2D}" dt="2021-12-04T12:24:39.968" v="694" actId="1035"/>
          <ac:picMkLst>
            <pc:docMk/>
            <pc:sldMk cId="1904596037" sldId="279"/>
            <ac:picMk id="5" creationId="{906C532F-1970-4FCE-92B0-A4089D681B8D}"/>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BBBF8-7DB1-41D9-8238-98E6134F893D}" type="doc">
      <dgm:prSet loTypeId="urn:microsoft.com/office/officeart/2005/8/layout/process1" loCatId="process" qsTypeId="urn:microsoft.com/office/officeart/2005/8/quickstyle/simple1" qsCatId="simple" csTypeId="urn:microsoft.com/office/officeart/2005/8/colors/accent1_2" csCatId="accent1" phldr="1"/>
      <dgm:spPr/>
    </dgm:pt>
    <dgm:pt modelId="{0182A0A9-6E3E-4D2B-9CDB-B4636924BACF}">
      <dgm:prSet phldrT="[Text]"/>
      <dgm:spPr>
        <a:blipFill rotWithShape="0">
          <a:blip xmlns:r="http://schemas.openxmlformats.org/officeDocument/2006/relationships" r:embed="rId1"/>
          <a:srcRect/>
          <a:stretch>
            <a:fillRect l="-64000" r="-64000"/>
          </a:stretch>
        </a:blipFill>
      </dgm:spPr>
      <dgm:t>
        <a:bodyPr/>
        <a:lstStyle/>
        <a:p>
          <a:endParaRPr lang="en-GB" dirty="0"/>
        </a:p>
      </dgm:t>
    </dgm:pt>
    <dgm:pt modelId="{2CA948C6-CD38-4B69-91B1-22C82D0AD381}" type="parTrans" cxnId="{DEF31490-FA05-4E04-BE6C-DB8DF1A2AEF6}">
      <dgm:prSet/>
      <dgm:spPr/>
      <dgm:t>
        <a:bodyPr/>
        <a:lstStyle/>
        <a:p>
          <a:endParaRPr lang="en-GB"/>
        </a:p>
      </dgm:t>
    </dgm:pt>
    <dgm:pt modelId="{2882B2EB-DF24-4EE6-A42E-7C44F8E79004}" type="sibTrans" cxnId="{DEF31490-FA05-4E04-BE6C-DB8DF1A2AEF6}">
      <dgm:prSet/>
      <dgm:spPr/>
      <dgm:t>
        <a:bodyPr/>
        <a:lstStyle/>
        <a:p>
          <a:endParaRPr lang="en-GB"/>
        </a:p>
      </dgm:t>
    </dgm:pt>
    <dgm:pt modelId="{4ABDDBEF-E6D2-4D84-BBA4-8F0AA9064BAB}">
      <dgm:prSet phldrT="[Text]"/>
      <dgm:spPr>
        <a:blipFill rotWithShape="0">
          <a:blip xmlns:r="http://schemas.openxmlformats.org/officeDocument/2006/relationships" r:embed="rId2"/>
          <a:srcRect/>
          <a:stretch>
            <a:fillRect l="-64000" r="-64000"/>
          </a:stretch>
        </a:blipFill>
      </dgm:spPr>
      <dgm:t>
        <a:bodyPr/>
        <a:lstStyle/>
        <a:p>
          <a:r>
            <a:rPr lang="en-US" dirty="0"/>
            <a:t> </a:t>
          </a:r>
          <a:endParaRPr lang="en-GB" dirty="0"/>
        </a:p>
      </dgm:t>
    </dgm:pt>
    <dgm:pt modelId="{B8BC9FB5-BCE9-4393-BCA4-9EA0C03C8CFC}" type="sibTrans" cxnId="{2C8EC555-30B0-4CE8-B822-9AC48D02586A}">
      <dgm:prSet/>
      <dgm:spPr/>
      <dgm:t>
        <a:bodyPr/>
        <a:lstStyle/>
        <a:p>
          <a:endParaRPr lang="en-GB"/>
        </a:p>
      </dgm:t>
    </dgm:pt>
    <dgm:pt modelId="{2DCAC286-1D96-425C-8782-B12E7E9D5AF6}" type="parTrans" cxnId="{2C8EC555-30B0-4CE8-B822-9AC48D02586A}">
      <dgm:prSet/>
      <dgm:spPr/>
      <dgm:t>
        <a:bodyPr/>
        <a:lstStyle/>
        <a:p>
          <a:endParaRPr lang="en-GB"/>
        </a:p>
      </dgm:t>
    </dgm:pt>
    <dgm:pt modelId="{27921D31-A68C-43A6-B010-6DD7FAA9EE39}" type="pres">
      <dgm:prSet presAssocID="{876BBBF8-7DB1-41D9-8238-98E6134F893D}" presName="Name0" presStyleCnt="0">
        <dgm:presLayoutVars>
          <dgm:dir/>
          <dgm:resizeHandles val="exact"/>
        </dgm:presLayoutVars>
      </dgm:prSet>
      <dgm:spPr/>
    </dgm:pt>
    <dgm:pt modelId="{E27040C5-7FD1-4F87-93DC-A8E1C70F7187}" type="pres">
      <dgm:prSet presAssocID="{0182A0A9-6E3E-4D2B-9CDB-B4636924BACF}" presName="node" presStyleLbl="node1" presStyleIdx="0" presStyleCnt="2">
        <dgm:presLayoutVars>
          <dgm:bulletEnabled val="1"/>
        </dgm:presLayoutVars>
      </dgm:prSet>
      <dgm:spPr/>
    </dgm:pt>
    <dgm:pt modelId="{6051B94D-FFB1-457C-86CC-A1361D718F9D}" type="pres">
      <dgm:prSet presAssocID="{2882B2EB-DF24-4EE6-A42E-7C44F8E79004}" presName="sibTrans" presStyleLbl="sibTrans2D1" presStyleIdx="0" presStyleCnt="1"/>
      <dgm:spPr/>
    </dgm:pt>
    <dgm:pt modelId="{86A4CBB6-0C46-42D7-A148-BA09926E3345}" type="pres">
      <dgm:prSet presAssocID="{2882B2EB-DF24-4EE6-A42E-7C44F8E79004}" presName="connectorText" presStyleLbl="sibTrans2D1" presStyleIdx="0" presStyleCnt="1"/>
      <dgm:spPr/>
    </dgm:pt>
    <dgm:pt modelId="{8FF83137-6F4E-495B-B844-2FFF5832D840}" type="pres">
      <dgm:prSet presAssocID="{4ABDDBEF-E6D2-4D84-BBA4-8F0AA9064BAB}" presName="node" presStyleLbl="node1" presStyleIdx="1" presStyleCnt="2">
        <dgm:presLayoutVars>
          <dgm:bulletEnabled val="1"/>
        </dgm:presLayoutVars>
      </dgm:prSet>
      <dgm:spPr/>
    </dgm:pt>
  </dgm:ptLst>
  <dgm:cxnLst>
    <dgm:cxn modelId="{664C4A52-CCF3-4081-909A-5B0D51A6C700}" type="presOf" srcId="{0182A0A9-6E3E-4D2B-9CDB-B4636924BACF}" destId="{E27040C5-7FD1-4F87-93DC-A8E1C70F7187}" srcOrd="0" destOrd="0" presId="urn:microsoft.com/office/officeart/2005/8/layout/process1"/>
    <dgm:cxn modelId="{2C8EC555-30B0-4CE8-B822-9AC48D02586A}" srcId="{876BBBF8-7DB1-41D9-8238-98E6134F893D}" destId="{4ABDDBEF-E6D2-4D84-BBA4-8F0AA9064BAB}" srcOrd="1" destOrd="0" parTransId="{2DCAC286-1D96-425C-8782-B12E7E9D5AF6}" sibTransId="{B8BC9FB5-BCE9-4393-BCA4-9EA0C03C8CFC}"/>
    <dgm:cxn modelId="{DDB97D7A-21BD-44B1-B5AD-D4EFF9FCB5F1}" type="presOf" srcId="{2882B2EB-DF24-4EE6-A42E-7C44F8E79004}" destId="{86A4CBB6-0C46-42D7-A148-BA09926E3345}" srcOrd="1" destOrd="0" presId="urn:microsoft.com/office/officeart/2005/8/layout/process1"/>
    <dgm:cxn modelId="{E8E1857A-55C4-434D-8E54-F97B4FF7007D}" type="presOf" srcId="{2882B2EB-DF24-4EE6-A42E-7C44F8E79004}" destId="{6051B94D-FFB1-457C-86CC-A1361D718F9D}" srcOrd="0" destOrd="0" presId="urn:microsoft.com/office/officeart/2005/8/layout/process1"/>
    <dgm:cxn modelId="{C6FA7684-31AB-4B9E-AA77-3C1DECD7F4EC}" type="presOf" srcId="{4ABDDBEF-E6D2-4D84-BBA4-8F0AA9064BAB}" destId="{8FF83137-6F4E-495B-B844-2FFF5832D840}" srcOrd="0" destOrd="0" presId="urn:microsoft.com/office/officeart/2005/8/layout/process1"/>
    <dgm:cxn modelId="{DEF31490-FA05-4E04-BE6C-DB8DF1A2AEF6}" srcId="{876BBBF8-7DB1-41D9-8238-98E6134F893D}" destId="{0182A0A9-6E3E-4D2B-9CDB-B4636924BACF}" srcOrd="0" destOrd="0" parTransId="{2CA948C6-CD38-4B69-91B1-22C82D0AD381}" sibTransId="{2882B2EB-DF24-4EE6-A42E-7C44F8E79004}"/>
    <dgm:cxn modelId="{72AC88D2-B533-412A-AE62-2A571D4CD399}" type="presOf" srcId="{876BBBF8-7DB1-41D9-8238-98E6134F893D}" destId="{27921D31-A68C-43A6-B010-6DD7FAA9EE39}" srcOrd="0" destOrd="0" presId="urn:microsoft.com/office/officeart/2005/8/layout/process1"/>
    <dgm:cxn modelId="{AE2DA499-BAD7-44A2-A258-876013CA3A03}" type="presParOf" srcId="{27921D31-A68C-43A6-B010-6DD7FAA9EE39}" destId="{E27040C5-7FD1-4F87-93DC-A8E1C70F7187}" srcOrd="0" destOrd="0" presId="urn:microsoft.com/office/officeart/2005/8/layout/process1"/>
    <dgm:cxn modelId="{E9537ED1-7141-4D21-9313-4AB383914A6C}" type="presParOf" srcId="{27921D31-A68C-43A6-B010-6DD7FAA9EE39}" destId="{6051B94D-FFB1-457C-86CC-A1361D718F9D}" srcOrd="1" destOrd="0" presId="urn:microsoft.com/office/officeart/2005/8/layout/process1"/>
    <dgm:cxn modelId="{1689AD10-3B76-464C-AAC9-F3A8A18DBFF4}" type="presParOf" srcId="{6051B94D-FFB1-457C-86CC-A1361D718F9D}" destId="{86A4CBB6-0C46-42D7-A148-BA09926E3345}" srcOrd="0" destOrd="0" presId="urn:microsoft.com/office/officeart/2005/8/layout/process1"/>
    <dgm:cxn modelId="{2953F21C-95EF-46F6-AD7F-73BD42615ABE}" type="presParOf" srcId="{27921D31-A68C-43A6-B010-6DD7FAA9EE39}" destId="{8FF83137-6F4E-495B-B844-2FFF5832D840}"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040C5-7FD1-4F87-93DC-A8E1C70F7187}">
      <dsp:nvSpPr>
        <dsp:cNvPr id="0" name=""/>
        <dsp:cNvSpPr/>
      </dsp:nvSpPr>
      <dsp:spPr>
        <a:xfrm>
          <a:off x="1743" y="749111"/>
          <a:ext cx="3718172" cy="2230903"/>
        </a:xfrm>
        <a:prstGeom prst="roundRect">
          <a:avLst>
            <a:gd name="adj" fmla="val 10000"/>
          </a:avLst>
        </a:prstGeom>
        <a:blipFill rotWithShape="0">
          <a:blip xmlns:r="http://schemas.openxmlformats.org/officeDocument/2006/relationships" r:embed="rId1"/>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GB" sz="6500" kern="1200" dirty="0"/>
        </a:p>
      </dsp:txBody>
      <dsp:txXfrm>
        <a:off x="67084" y="814452"/>
        <a:ext cx="3587490" cy="2100221"/>
      </dsp:txXfrm>
    </dsp:sp>
    <dsp:sp modelId="{6051B94D-FFB1-457C-86CC-A1361D718F9D}">
      <dsp:nvSpPr>
        <dsp:cNvPr id="0" name=""/>
        <dsp:cNvSpPr/>
      </dsp:nvSpPr>
      <dsp:spPr>
        <a:xfrm>
          <a:off x="4091733" y="1403510"/>
          <a:ext cx="788252" cy="922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endParaRPr lang="en-GB" sz="3900" kern="1200"/>
        </a:p>
      </dsp:txBody>
      <dsp:txXfrm>
        <a:off x="4091733" y="1587931"/>
        <a:ext cx="551776" cy="553264"/>
      </dsp:txXfrm>
    </dsp:sp>
    <dsp:sp modelId="{8FF83137-6F4E-495B-B844-2FFF5832D840}">
      <dsp:nvSpPr>
        <dsp:cNvPr id="0" name=""/>
        <dsp:cNvSpPr/>
      </dsp:nvSpPr>
      <dsp:spPr>
        <a:xfrm>
          <a:off x="5207184" y="749111"/>
          <a:ext cx="3718172" cy="2230903"/>
        </a:xfrm>
        <a:prstGeom prst="roundRect">
          <a:avLst>
            <a:gd name="adj" fmla="val 10000"/>
          </a:avLst>
        </a:prstGeom>
        <a:blipFill rotWithShape="0">
          <a:blip xmlns:r="http://schemas.openxmlformats.org/officeDocument/2006/relationships" r:embed="rId2"/>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 </a:t>
          </a:r>
          <a:endParaRPr lang="en-GB" sz="6500" kern="1200" dirty="0"/>
        </a:p>
      </dsp:txBody>
      <dsp:txXfrm>
        <a:off x="5272525" y="814452"/>
        <a:ext cx="3587490" cy="21002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2AAEE-1106-448C-869F-AE4F2AA7E275}" type="datetimeFigureOut">
              <a:rPr lang="en-GB" smtClean="0"/>
              <a:t>29/01/2022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CB379-4B3F-4E18-A0AD-7A50CDFF2BD6}" type="slidenum">
              <a:rPr lang="en-GB" smtClean="0"/>
              <a:t>‹#›</a:t>
            </a:fld>
            <a:endParaRPr lang="en-GB"/>
          </a:p>
        </p:txBody>
      </p:sp>
    </p:spTree>
    <p:extLst>
      <p:ext uri="{BB962C8B-B14F-4D97-AF65-F5344CB8AC3E}">
        <p14:creationId xmlns:p14="http://schemas.microsoft.com/office/powerpoint/2010/main" val="269742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75CB379-4B3F-4E18-A0AD-7A50CDFF2BD6}" type="slidenum">
              <a:rPr lang="en-GB" smtClean="0"/>
              <a:t>13</a:t>
            </a:fld>
            <a:endParaRPr lang="en-GB"/>
          </a:p>
        </p:txBody>
      </p:sp>
    </p:spTree>
    <p:extLst>
      <p:ext uri="{BB962C8B-B14F-4D97-AF65-F5344CB8AC3E}">
        <p14:creationId xmlns:p14="http://schemas.microsoft.com/office/powerpoint/2010/main" val="4163456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7CF4-CB2F-47FC-876E-056426C9DC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A74E59D-F2AA-41C1-B135-7F83D30FF9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7F8DDD4-E96F-4ACD-8982-9E293FA98EB7}"/>
              </a:ext>
            </a:extLst>
          </p:cNvPr>
          <p:cNvSpPr>
            <a:spLocks noGrp="1"/>
          </p:cNvSpPr>
          <p:nvPr>
            <p:ph type="dt" sz="half" idx="10"/>
          </p:nvPr>
        </p:nvSpPr>
        <p:spPr/>
        <p:txBody>
          <a:bodyPr/>
          <a:lstStyle/>
          <a:p>
            <a:fld id="{4D058537-CFF6-40E7-B088-1593B765CE06}" type="datetimeFigureOut">
              <a:rPr lang="en-GB" smtClean="0"/>
              <a:t>29/01/2022</a:t>
            </a:fld>
            <a:endParaRPr lang="en-GB"/>
          </a:p>
        </p:txBody>
      </p:sp>
      <p:sp>
        <p:nvSpPr>
          <p:cNvPr id="5" name="Footer Placeholder 4">
            <a:extLst>
              <a:ext uri="{FF2B5EF4-FFF2-40B4-BE49-F238E27FC236}">
                <a16:creationId xmlns:a16="http://schemas.microsoft.com/office/drawing/2014/main" id="{30B2C8AD-0817-47CA-86A3-1799E0151D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2F4398-8648-4321-B612-89053837038F}"/>
              </a:ext>
            </a:extLst>
          </p:cNvPr>
          <p:cNvSpPr>
            <a:spLocks noGrp="1"/>
          </p:cNvSpPr>
          <p:nvPr>
            <p:ph type="sldNum" sz="quarter" idx="12"/>
          </p:nvPr>
        </p:nvSpPr>
        <p:spPr/>
        <p:txBody>
          <a:bodyPr/>
          <a:lstStyle/>
          <a:p>
            <a:fld id="{5F4DF765-B329-4E37-89B7-278CFB5430E1}" type="slidenum">
              <a:rPr lang="en-GB" smtClean="0"/>
              <a:t>‹#›</a:t>
            </a:fld>
            <a:endParaRPr lang="en-GB"/>
          </a:p>
        </p:txBody>
      </p:sp>
    </p:spTree>
    <p:extLst>
      <p:ext uri="{BB962C8B-B14F-4D97-AF65-F5344CB8AC3E}">
        <p14:creationId xmlns:p14="http://schemas.microsoft.com/office/powerpoint/2010/main" val="4226718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F012A-7E68-4783-923C-2968FE22991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8CF1FB2-2D58-4A94-8917-1691B25BDC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4A16C8-28DA-48C8-B669-0D959E0F6D3B}"/>
              </a:ext>
            </a:extLst>
          </p:cNvPr>
          <p:cNvSpPr>
            <a:spLocks noGrp="1"/>
          </p:cNvSpPr>
          <p:nvPr>
            <p:ph type="dt" sz="half" idx="10"/>
          </p:nvPr>
        </p:nvSpPr>
        <p:spPr/>
        <p:txBody>
          <a:bodyPr/>
          <a:lstStyle/>
          <a:p>
            <a:fld id="{4D058537-CFF6-40E7-B088-1593B765CE06}" type="datetimeFigureOut">
              <a:rPr lang="en-GB" smtClean="0"/>
              <a:t>29/01/2022</a:t>
            </a:fld>
            <a:endParaRPr lang="en-GB"/>
          </a:p>
        </p:txBody>
      </p:sp>
      <p:sp>
        <p:nvSpPr>
          <p:cNvPr id="5" name="Footer Placeholder 4">
            <a:extLst>
              <a:ext uri="{FF2B5EF4-FFF2-40B4-BE49-F238E27FC236}">
                <a16:creationId xmlns:a16="http://schemas.microsoft.com/office/drawing/2014/main" id="{200099DC-708E-4CA0-9313-704DD27494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52B986-CD02-44FA-81CB-58B25349DD82}"/>
              </a:ext>
            </a:extLst>
          </p:cNvPr>
          <p:cNvSpPr>
            <a:spLocks noGrp="1"/>
          </p:cNvSpPr>
          <p:nvPr>
            <p:ph type="sldNum" sz="quarter" idx="12"/>
          </p:nvPr>
        </p:nvSpPr>
        <p:spPr/>
        <p:txBody>
          <a:bodyPr/>
          <a:lstStyle/>
          <a:p>
            <a:fld id="{5F4DF765-B329-4E37-89B7-278CFB5430E1}" type="slidenum">
              <a:rPr lang="en-GB" smtClean="0"/>
              <a:t>‹#›</a:t>
            </a:fld>
            <a:endParaRPr lang="en-GB"/>
          </a:p>
        </p:txBody>
      </p:sp>
    </p:spTree>
    <p:extLst>
      <p:ext uri="{BB962C8B-B14F-4D97-AF65-F5344CB8AC3E}">
        <p14:creationId xmlns:p14="http://schemas.microsoft.com/office/powerpoint/2010/main" val="1548466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2F570E-37E0-44F8-BC26-E12728229E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E9C24A-3E1B-43BD-AD4F-4EAB27B34D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6EA00-483E-4BCB-911A-A56688245A02}"/>
              </a:ext>
            </a:extLst>
          </p:cNvPr>
          <p:cNvSpPr>
            <a:spLocks noGrp="1"/>
          </p:cNvSpPr>
          <p:nvPr>
            <p:ph type="dt" sz="half" idx="10"/>
          </p:nvPr>
        </p:nvSpPr>
        <p:spPr/>
        <p:txBody>
          <a:bodyPr/>
          <a:lstStyle/>
          <a:p>
            <a:fld id="{4D058537-CFF6-40E7-B088-1593B765CE06}" type="datetimeFigureOut">
              <a:rPr lang="en-GB" smtClean="0"/>
              <a:t>29/01/2022</a:t>
            </a:fld>
            <a:endParaRPr lang="en-GB"/>
          </a:p>
        </p:txBody>
      </p:sp>
      <p:sp>
        <p:nvSpPr>
          <p:cNvPr id="5" name="Footer Placeholder 4">
            <a:extLst>
              <a:ext uri="{FF2B5EF4-FFF2-40B4-BE49-F238E27FC236}">
                <a16:creationId xmlns:a16="http://schemas.microsoft.com/office/drawing/2014/main" id="{148228C4-FD87-4EE6-8C89-B1FEED6292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AA42B8-104D-4A88-BD1E-7696AC2A5448}"/>
              </a:ext>
            </a:extLst>
          </p:cNvPr>
          <p:cNvSpPr>
            <a:spLocks noGrp="1"/>
          </p:cNvSpPr>
          <p:nvPr>
            <p:ph type="sldNum" sz="quarter" idx="12"/>
          </p:nvPr>
        </p:nvSpPr>
        <p:spPr/>
        <p:txBody>
          <a:bodyPr/>
          <a:lstStyle/>
          <a:p>
            <a:fld id="{5F4DF765-B329-4E37-89B7-278CFB5430E1}" type="slidenum">
              <a:rPr lang="en-GB" smtClean="0"/>
              <a:t>‹#›</a:t>
            </a:fld>
            <a:endParaRPr lang="en-GB"/>
          </a:p>
        </p:txBody>
      </p:sp>
    </p:spTree>
    <p:extLst>
      <p:ext uri="{BB962C8B-B14F-4D97-AF65-F5344CB8AC3E}">
        <p14:creationId xmlns:p14="http://schemas.microsoft.com/office/powerpoint/2010/main" val="2339423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1007-0E64-4309-AB94-3E46804FB92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768A0A8-47F0-4653-95D3-4986CBD41B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12362F-362D-4526-AF34-987782B6A39D}"/>
              </a:ext>
            </a:extLst>
          </p:cNvPr>
          <p:cNvSpPr>
            <a:spLocks noGrp="1"/>
          </p:cNvSpPr>
          <p:nvPr>
            <p:ph type="dt" sz="half" idx="10"/>
          </p:nvPr>
        </p:nvSpPr>
        <p:spPr/>
        <p:txBody>
          <a:bodyPr/>
          <a:lstStyle/>
          <a:p>
            <a:fld id="{4D058537-CFF6-40E7-B088-1593B765CE06}" type="datetimeFigureOut">
              <a:rPr lang="en-GB" smtClean="0"/>
              <a:t>29/01/2022</a:t>
            </a:fld>
            <a:endParaRPr lang="en-GB"/>
          </a:p>
        </p:txBody>
      </p:sp>
      <p:sp>
        <p:nvSpPr>
          <p:cNvPr id="5" name="Footer Placeholder 4">
            <a:extLst>
              <a:ext uri="{FF2B5EF4-FFF2-40B4-BE49-F238E27FC236}">
                <a16:creationId xmlns:a16="http://schemas.microsoft.com/office/drawing/2014/main" id="{36E4AA87-AD29-4612-A305-0D1666F482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F1A378-999E-44F6-96AE-A984F9DD647A}"/>
              </a:ext>
            </a:extLst>
          </p:cNvPr>
          <p:cNvSpPr>
            <a:spLocks noGrp="1"/>
          </p:cNvSpPr>
          <p:nvPr>
            <p:ph type="sldNum" sz="quarter" idx="12"/>
          </p:nvPr>
        </p:nvSpPr>
        <p:spPr/>
        <p:txBody>
          <a:bodyPr/>
          <a:lstStyle/>
          <a:p>
            <a:fld id="{5F4DF765-B329-4E37-89B7-278CFB5430E1}" type="slidenum">
              <a:rPr lang="en-GB" smtClean="0"/>
              <a:t>‹#›</a:t>
            </a:fld>
            <a:endParaRPr lang="en-GB"/>
          </a:p>
        </p:txBody>
      </p:sp>
    </p:spTree>
    <p:extLst>
      <p:ext uri="{BB962C8B-B14F-4D97-AF65-F5344CB8AC3E}">
        <p14:creationId xmlns:p14="http://schemas.microsoft.com/office/powerpoint/2010/main" val="566376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F38D2-E6F4-423E-B658-11A99628D6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2BBC94-F1A2-4929-958C-6F41DB0E05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B1A8C6-B8E2-48B8-A4CF-BC14ABF256C8}"/>
              </a:ext>
            </a:extLst>
          </p:cNvPr>
          <p:cNvSpPr>
            <a:spLocks noGrp="1"/>
          </p:cNvSpPr>
          <p:nvPr>
            <p:ph type="dt" sz="half" idx="10"/>
          </p:nvPr>
        </p:nvSpPr>
        <p:spPr/>
        <p:txBody>
          <a:bodyPr/>
          <a:lstStyle/>
          <a:p>
            <a:fld id="{4D058537-CFF6-40E7-B088-1593B765CE06}" type="datetimeFigureOut">
              <a:rPr lang="en-GB" smtClean="0"/>
              <a:t>29/01/2022</a:t>
            </a:fld>
            <a:endParaRPr lang="en-GB"/>
          </a:p>
        </p:txBody>
      </p:sp>
      <p:sp>
        <p:nvSpPr>
          <p:cNvPr id="5" name="Footer Placeholder 4">
            <a:extLst>
              <a:ext uri="{FF2B5EF4-FFF2-40B4-BE49-F238E27FC236}">
                <a16:creationId xmlns:a16="http://schemas.microsoft.com/office/drawing/2014/main" id="{1059733C-97D1-4ADD-84CF-94BE370C47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69B750-0B10-4916-AB57-D261B8FC92EE}"/>
              </a:ext>
            </a:extLst>
          </p:cNvPr>
          <p:cNvSpPr>
            <a:spLocks noGrp="1"/>
          </p:cNvSpPr>
          <p:nvPr>
            <p:ph type="sldNum" sz="quarter" idx="12"/>
          </p:nvPr>
        </p:nvSpPr>
        <p:spPr/>
        <p:txBody>
          <a:bodyPr/>
          <a:lstStyle/>
          <a:p>
            <a:fld id="{5F4DF765-B329-4E37-89B7-278CFB5430E1}" type="slidenum">
              <a:rPr lang="en-GB" smtClean="0"/>
              <a:t>‹#›</a:t>
            </a:fld>
            <a:endParaRPr lang="en-GB"/>
          </a:p>
        </p:txBody>
      </p:sp>
    </p:spTree>
    <p:extLst>
      <p:ext uri="{BB962C8B-B14F-4D97-AF65-F5344CB8AC3E}">
        <p14:creationId xmlns:p14="http://schemas.microsoft.com/office/powerpoint/2010/main" val="3613210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7FB5-61DB-434F-A4A5-2C1AD04CCAB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1FDBB0-3658-403F-B169-E59A1C043D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6CCF9D7-E25C-495A-A993-883000841E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4A04D68-C5DF-450D-A871-1C503CF45034}"/>
              </a:ext>
            </a:extLst>
          </p:cNvPr>
          <p:cNvSpPr>
            <a:spLocks noGrp="1"/>
          </p:cNvSpPr>
          <p:nvPr>
            <p:ph type="dt" sz="half" idx="10"/>
          </p:nvPr>
        </p:nvSpPr>
        <p:spPr/>
        <p:txBody>
          <a:bodyPr/>
          <a:lstStyle/>
          <a:p>
            <a:fld id="{4D058537-CFF6-40E7-B088-1593B765CE06}" type="datetimeFigureOut">
              <a:rPr lang="en-GB" smtClean="0"/>
              <a:t>29/01/2022</a:t>
            </a:fld>
            <a:endParaRPr lang="en-GB"/>
          </a:p>
        </p:txBody>
      </p:sp>
      <p:sp>
        <p:nvSpPr>
          <p:cNvPr id="6" name="Footer Placeholder 5">
            <a:extLst>
              <a:ext uri="{FF2B5EF4-FFF2-40B4-BE49-F238E27FC236}">
                <a16:creationId xmlns:a16="http://schemas.microsoft.com/office/drawing/2014/main" id="{36ADB3D8-FF1E-449F-8CA8-DEBEA859584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5216CB-B458-48A1-877E-46343B6C511B}"/>
              </a:ext>
            </a:extLst>
          </p:cNvPr>
          <p:cNvSpPr>
            <a:spLocks noGrp="1"/>
          </p:cNvSpPr>
          <p:nvPr>
            <p:ph type="sldNum" sz="quarter" idx="12"/>
          </p:nvPr>
        </p:nvSpPr>
        <p:spPr/>
        <p:txBody>
          <a:bodyPr/>
          <a:lstStyle/>
          <a:p>
            <a:fld id="{5F4DF765-B329-4E37-89B7-278CFB5430E1}" type="slidenum">
              <a:rPr lang="en-GB" smtClean="0"/>
              <a:t>‹#›</a:t>
            </a:fld>
            <a:endParaRPr lang="en-GB"/>
          </a:p>
        </p:txBody>
      </p:sp>
    </p:spTree>
    <p:extLst>
      <p:ext uri="{BB962C8B-B14F-4D97-AF65-F5344CB8AC3E}">
        <p14:creationId xmlns:p14="http://schemas.microsoft.com/office/powerpoint/2010/main" val="3560117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040A-6B5D-484D-8283-CA82BEE4A2A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51EFF0B-699C-4C24-B8B8-2362D29EFE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6F424B-E30C-4350-9820-6AC8045501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2AA3C3F-AFB9-4509-B9DE-C9CB16E1F3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8D2953-4C32-4204-AC6C-51EBBBF955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82DE456-8189-4393-B1CB-0A8F832AB9F5}"/>
              </a:ext>
            </a:extLst>
          </p:cNvPr>
          <p:cNvSpPr>
            <a:spLocks noGrp="1"/>
          </p:cNvSpPr>
          <p:nvPr>
            <p:ph type="dt" sz="half" idx="10"/>
          </p:nvPr>
        </p:nvSpPr>
        <p:spPr/>
        <p:txBody>
          <a:bodyPr/>
          <a:lstStyle/>
          <a:p>
            <a:fld id="{4D058537-CFF6-40E7-B088-1593B765CE06}" type="datetimeFigureOut">
              <a:rPr lang="en-GB" smtClean="0"/>
              <a:t>29/01/2022</a:t>
            </a:fld>
            <a:endParaRPr lang="en-GB"/>
          </a:p>
        </p:txBody>
      </p:sp>
      <p:sp>
        <p:nvSpPr>
          <p:cNvPr id="8" name="Footer Placeholder 7">
            <a:extLst>
              <a:ext uri="{FF2B5EF4-FFF2-40B4-BE49-F238E27FC236}">
                <a16:creationId xmlns:a16="http://schemas.microsoft.com/office/drawing/2014/main" id="{73CDD8F6-882A-438B-B2F0-929DFC01AE2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7F756A6-965B-429F-A323-C9A995CA90AC}"/>
              </a:ext>
            </a:extLst>
          </p:cNvPr>
          <p:cNvSpPr>
            <a:spLocks noGrp="1"/>
          </p:cNvSpPr>
          <p:nvPr>
            <p:ph type="sldNum" sz="quarter" idx="12"/>
          </p:nvPr>
        </p:nvSpPr>
        <p:spPr/>
        <p:txBody>
          <a:bodyPr/>
          <a:lstStyle/>
          <a:p>
            <a:fld id="{5F4DF765-B329-4E37-89B7-278CFB5430E1}" type="slidenum">
              <a:rPr lang="en-GB" smtClean="0"/>
              <a:t>‹#›</a:t>
            </a:fld>
            <a:endParaRPr lang="en-GB"/>
          </a:p>
        </p:txBody>
      </p:sp>
    </p:spTree>
    <p:extLst>
      <p:ext uri="{BB962C8B-B14F-4D97-AF65-F5344CB8AC3E}">
        <p14:creationId xmlns:p14="http://schemas.microsoft.com/office/powerpoint/2010/main" val="3433505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D9DF-2036-4F8E-A587-4DE2C2FA70D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9721F4-9B8D-4210-A427-2EFC62A157A4}"/>
              </a:ext>
            </a:extLst>
          </p:cNvPr>
          <p:cNvSpPr>
            <a:spLocks noGrp="1"/>
          </p:cNvSpPr>
          <p:nvPr>
            <p:ph type="dt" sz="half" idx="10"/>
          </p:nvPr>
        </p:nvSpPr>
        <p:spPr/>
        <p:txBody>
          <a:bodyPr/>
          <a:lstStyle/>
          <a:p>
            <a:fld id="{4D058537-CFF6-40E7-B088-1593B765CE06}" type="datetimeFigureOut">
              <a:rPr lang="en-GB" smtClean="0"/>
              <a:t>29/01/2022</a:t>
            </a:fld>
            <a:endParaRPr lang="en-GB"/>
          </a:p>
        </p:txBody>
      </p:sp>
      <p:sp>
        <p:nvSpPr>
          <p:cNvPr id="4" name="Footer Placeholder 3">
            <a:extLst>
              <a:ext uri="{FF2B5EF4-FFF2-40B4-BE49-F238E27FC236}">
                <a16:creationId xmlns:a16="http://schemas.microsoft.com/office/drawing/2014/main" id="{C82092A6-4D76-42B7-97A6-275D1308AA5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7DB9127-679F-4A40-8E9A-56E90F6A7D2D}"/>
              </a:ext>
            </a:extLst>
          </p:cNvPr>
          <p:cNvSpPr>
            <a:spLocks noGrp="1"/>
          </p:cNvSpPr>
          <p:nvPr>
            <p:ph type="sldNum" sz="quarter" idx="12"/>
          </p:nvPr>
        </p:nvSpPr>
        <p:spPr/>
        <p:txBody>
          <a:bodyPr/>
          <a:lstStyle/>
          <a:p>
            <a:fld id="{5F4DF765-B329-4E37-89B7-278CFB5430E1}" type="slidenum">
              <a:rPr lang="en-GB" smtClean="0"/>
              <a:t>‹#›</a:t>
            </a:fld>
            <a:endParaRPr lang="en-GB"/>
          </a:p>
        </p:txBody>
      </p:sp>
    </p:spTree>
    <p:extLst>
      <p:ext uri="{BB962C8B-B14F-4D97-AF65-F5344CB8AC3E}">
        <p14:creationId xmlns:p14="http://schemas.microsoft.com/office/powerpoint/2010/main" val="418805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3A3339-1F73-4119-846E-715B71D00AE5}"/>
              </a:ext>
            </a:extLst>
          </p:cNvPr>
          <p:cNvSpPr>
            <a:spLocks noGrp="1"/>
          </p:cNvSpPr>
          <p:nvPr>
            <p:ph type="dt" sz="half" idx="10"/>
          </p:nvPr>
        </p:nvSpPr>
        <p:spPr/>
        <p:txBody>
          <a:bodyPr/>
          <a:lstStyle/>
          <a:p>
            <a:fld id="{4D058537-CFF6-40E7-B088-1593B765CE06}" type="datetimeFigureOut">
              <a:rPr lang="en-GB" smtClean="0"/>
              <a:t>29/01/2022</a:t>
            </a:fld>
            <a:endParaRPr lang="en-GB"/>
          </a:p>
        </p:txBody>
      </p:sp>
      <p:sp>
        <p:nvSpPr>
          <p:cNvPr id="3" name="Footer Placeholder 2">
            <a:extLst>
              <a:ext uri="{FF2B5EF4-FFF2-40B4-BE49-F238E27FC236}">
                <a16:creationId xmlns:a16="http://schemas.microsoft.com/office/drawing/2014/main" id="{2C9207F6-4401-4F3F-A727-EE4D856E492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D1708BA-1CC4-46E8-8487-976634F03EF4}"/>
              </a:ext>
            </a:extLst>
          </p:cNvPr>
          <p:cNvSpPr>
            <a:spLocks noGrp="1"/>
          </p:cNvSpPr>
          <p:nvPr>
            <p:ph type="sldNum" sz="quarter" idx="12"/>
          </p:nvPr>
        </p:nvSpPr>
        <p:spPr/>
        <p:txBody>
          <a:bodyPr/>
          <a:lstStyle/>
          <a:p>
            <a:fld id="{5F4DF765-B329-4E37-89B7-278CFB5430E1}" type="slidenum">
              <a:rPr lang="en-GB" smtClean="0"/>
              <a:t>‹#›</a:t>
            </a:fld>
            <a:endParaRPr lang="en-GB"/>
          </a:p>
        </p:txBody>
      </p:sp>
    </p:spTree>
    <p:extLst>
      <p:ext uri="{BB962C8B-B14F-4D97-AF65-F5344CB8AC3E}">
        <p14:creationId xmlns:p14="http://schemas.microsoft.com/office/powerpoint/2010/main" val="3827357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B4AC-CF64-45D1-8B92-E82F1E3E8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3BAFE98-F133-4A23-9275-4AA3272CD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E40F930-2642-4FDB-B9FC-C1903CFC7A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10696-BB35-45DF-AF07-36170ADDA271}"/>
              </a:ext>
            </a:extLst>
          </p:cNvPr>
          <p:cNvSpPr>
            <a:spLocks noGrp="1"/>
          </p:cNvSpPr>
          <p:nvPr>
            <p:ph type="dt" sz="half" idx="10"/>
          </p:nvPr>
        </p:nvSpPr>
        <p:spPr/>
        <p:txBody>
          <a:bodyPr/>
          <a:lstStyle/>
          <a:p>
            <a:fld id="{4D058537-CFF6-40E7-B088-1593B765CE06}" type="datetimeFigureOut">
              <a:rPr lang="en-GB" smtClean="0"/>
              <a:t>29/01/2022</a:t>
            </a:fld>
            <a:endParaRPr lang="en-GB"/>
          </a:p>
        </p:txBody>
      </p:sp>
      <p:sp>
        <p:nvSpPr>
          <p:cNvPr id="6" name="Footer Placeholder 5">
            <a:extLst>
              <a:ext uri="{FF2B5EF4-FFF2-40B4-BE49-F238E27FC236}">
                <a16:creationId xmlns:a16="http://schemas.microsoft.com/office/drawing/2014/main" id="{9C2EAADA-FC49-4A1D-9927-AF8928FE6A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18E218-5D75-4FC9-88E2-F73A029F252E}"/>
              </a:ext>
            </a:extLst>
          </p:cNvPr>
          <p:cNvSpPr>
            <a:spLocks noGrp="1"/>
          </p:cNvSpPr>
          <p:nvPr>
            <p:ph type="sldNum" sz="quarter" idx="12"/>
          </p:nvPr>
        </p:nvSpPr>
        <p:spPr/>
        <p:txBody>
          <a:bodyPr/>
          <a:lstStyle/>
          <a:p>
            <a:fld id="{5F4DF765-B329-4E37-89B7-278CFB5430E1}" type="slidenum">
              <a:rPr lang="en-GB" smtClean="0"/>
              <a:t>‹#›</a:t>
            </a:fld>
            <a:endParaRPr lang="en-GB"/>
          </a:p>
        </p:txBody>
      </p:sp>
    </p:spTree>
    <p:extLst>
      <p:ext uri="{BB962C8B-B14F-4D97-AF65-F5344CB8AC3E}">
        <p14:creationId xmlns:p14="http://schemas.microsoft.com/office/powerpoint/2010/main" val="464875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9430-E2E5-40EB-8B12-E892E39810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23BEACA-0584-4688-B693-C43F20290A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ABACAA3-AE12-406A-A8CB-78EA86F54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42C833-739B-4EC9-8B56-72EAECE97436}"/>
              </a:ext>
            </a:extLst>
          </p:cNvPr>
          <p:cNvSpPr>
            <a:spLocks noGrp="1"/>
          </p:cNvSpPr>
          <p:nvPr>
            <p:ph type="dt" sz="half" idx="10"/>
          </p:nvPr>
        </p:nvSpPr>
        <p:spPr/>
        <p:txBody>
          <a:bodyPr/>
          <a:lstStyle/>
          <a:p>
            <a:fld id="{4D058537-CFF6-40E7-B088-1593B765CE06}" type="datetimeFigureOut">
              <a:rPr lang="en-GB" smtClean="0"/>
              <a:t>29/01/2022</a:t>
            </a:fld>
            <a:endParaRPr lang="en-GB"/>
          </a:p>
        </p:txBody>
      </p:sp>
      <p:sp>
        <p:nvSpPr>
          <p:cNvPr id="6" name="Footer Placeholder 5">
            <a:extLst>
              <a:ext uri="{FF2B5EF4-FFF2-40B4-BE49-F238E27FC236}">
                <a16:creationId xmlns:a16="http://schemas.microsoft.com/office/drawing/2014/main" id="{969E0A58-2957-4FD3-8A95-51935B329BB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70850B-E98E-4DAA-83C2-27F94EF01D65}"/>
              </a:ext>
            </a:extLst>
          </p:cNvPr>
          <p:cNvSpPr>
            <a:spLocks noGrp="1"/>
          </p:cNvSpPr>
          <p:nvPr>
            <p:ph type="sldNum" sz="quarter" idx="12"/>
          </p:nvPr>
        </p:nvSpPr>
        <p:spPr/>
        <p:txBody>
          <a:bodyPr/>
          <a:lstStyle/>
          <a:p>
            <a:fld id="{5F4DF765-B329-4E37-89B7-278CFB5430E1}" type="slidenum">
              <a:rPr lang="en-GB" smtClean="0"/>
              <a:t>‹#›</a:t>
            </a:fld>
            <a:endParaRPr lang="en-GB"/>
          </a:p>
        </p:txBody>
      </p:sp>
    </p:spTree>
    <p:extLst>
      <p:ext uri="{BB962C8B-B14F-4D97-AF65-F5344CB8AC3E}">
        <p14:creationId xmlns:p14="http://schemas.microsoft.com/office/powerpoint/2010/main" val="186333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A5F01-CCDB-453B-A63D-2135DC13C5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FC75CC-4D74-4BA7-A6B4-DDFDF85718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D34F3E-D7D5-4B4A-891C-70ADC5435B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58537-CFF6-40E7-B088-1593B765CE06}" type="datetimeFigureOut">
              <a:rPr lang="en-GB" smtClean="0"/>
              <a:t>29/01/2022</a:t>
            </a:fld>
            <a:endParaRPr lang="en-GB"/>
          </a:p>
        </p:txBody>
      </p:sp>
      <p:sp>
        <p:nvSpPr>
          <p:cNvPr id="5" name="Footer Placeholder 4">
            <a:extLst>
              <a:ext uri="{FF2B5EF4-FFF2-40B4-BE49-F238E27FC236}">
                <a16:creationId xmlns:a16="http://schemas.microsoft.com/office/drawing/2014/main" id="{ACAF8B19-0B76-4D83-887B-6489115E8C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E7F8AD5-C353-4735-B280-6155037610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DF765-B329-4E37-89B7-278CFB5430E1}" type="slidenum">
              <a:rPr lang="en-GB" smtClean="0"/>
              <a:t>‹#›</a:t>
            </a:fld>
            <a:endParaRPr lang="en-GB"/>
          </a:p>
        </p:txBody>
      </p:sp>
    </p:spTree>
    <p:extLst>
      <p:ext uri="{BB962C8B-B14F-4D97-AF65-F5344CB8AC3E}">
        <p14:creationId xmlns:p14="http://schemas.microsoft.com/office/powerpoint/2010/main" val="3554449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453F9-5A3F-4E4C-8D5F-9B2D652F29CC}"/>
              </a:ext>
            </a:extLst>
          </p:cNvPr>
          <p:cNvSpPr>
            <a:spLocks noGrp="1"/>
          </p:cNvSpPr>
          <p:nvPr>
            <p:ph type="ctrTitle"/>
          </p:nvPr>
        </p:nvSpPr>
        <p:spPr/>
        <p:txBody>
          <a:bodyPr/>
          <a:lstStyle/>
          <a:p>
            <a:r>
              <a:rPr lang="en-US" dirty="0">
                <a:solidFill>
                  <a:srgbClr val="BDC1C6"/>
                </a:solidFill>
                <a:latin typeface="arial" panose="020B0604020202020204" pitchFamily="34" charset="0"/>
              </a:rPr>
              <a:t>s</a:t>
            </a:r>
            <a:r>
              <a:rPr lang="en-GB" dirty="0">
                <a:solidFill>
                  <a:srgbClr val="BDC1C6"/>
                </a:solidFill>
                <a:latin typeface="arial" panose="020B0604020202020204" pitchFamily="34" charset="0"/>
              </a:rPr>
              <a:t>s</a:t>
            </a:r>
            <a:endParaRPr lang="en-GB" dirty="0"/>
          </a:p>
        </p:txBody>
      </p:sp>
      <p:sp>
        <p:nvSpPr>
          <p:cNvPr id="3" name="Subtitle 2">
            <a:extLst>
              <a:ext uri="{FF2B5EF4-FFF2-40B4-BE49-F238E27FC236}">
                <a16:creationId xmlns:a16="http://schemas.microsoft.com/office/drawing/2014/main" id="{5037B2EC-8412-4A24-BEF2-7293B0E50EB5}"/>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700861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0D45-07D3-4464-AFA4-9E88C8473686}"/>
              </a:ext>
            </a:extLst>
          </p:cNvPr>
          <p:cNvSpPr>
            <a:spLocks noGrp="1"/>
          </p:cNvSpPr>
          <p:nvPr>
            <p:ph type="title"/>
          </p:nvPr>
        </p:nvSpPr>
        <p:spPr/>
        <p:txBody>
          <a:bodyPr/>
          <a:lstStyle/>
          <a:p>
            <a:r>
              <a:rPr lang="en-US" dirty="0"/>
              <a:t>difference</a:t>
            </a:r>
            <a:endParaRPr lang="en-GB" dirty="0"/>
          </a:p>
        </p:txBody>
      </p:sp>
      <p:sp>
        <p:nvSpPr>
          <p:cNvPr id="3" name="Content Placeholder 2">
            <a:extLst>
              <a:ext uri="{FF2B5EF4-FFF2-40B4-BE49-F238E27FC236}">
                <a16:creationId xmlns:a16="http://schemas.microsoft.com/office/drawing/2014/main" id="{25DEAF01-00B7-457E-A540-F6B5F0DECC85}"/>
              </a:ext>
            </a:extLst>
          </p:cNvPr>
          <p:cNvSpPr>
            <a:spLocks noGrp="1"/>
          </p:cNvSpPr>
          <p:nvPr>
            <p:ph idx="1"/>
          </p:nvPr>
        </p:nvSpPr>
        <p:spPr/>
        <p:txBody>
          <a:bodyPr>
            <a:normAutofit lnSpcReduction="10000"/>
          </a:bodyPr>
          <a:lstStyle/>
          <a:p>
            <a:r>
              <a:rPr lang="en-US" sz="5400" b="1" i="0" dirty="0">
                <a:effectLst/>
                <a:latin typeface="arial" panose="020B0604020202020204" pitchFamily="34" charset="0"/>
              </a:rPr>
              <a:t>Buddhism is centered upon the life and teachings of Gautama Buddha, whereas Jainism is centered on the life and teachings of Mahavira</a:t>
            </a:r>
            <a:endParaRPr lang="en-GB" sz="5400" b="1" dirty="0"/>
          </a:p>
        </p:txBody>
      </p:sp>
    </p:spTree>
    <p:extLst>
      <p:ext uri="{BB962C8B-B14F-4D97-AF65-F5344CB8AC3E}">
        <p14:creationId xmlns:p14="http://schemas.microsoft.com/office/powerpoint/2010/main" val="1796611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A121-5090-4520-91E5-0DA35D7109E1}"/>
              </a:ext>
            </a:extLst>
          </p:cNvPr>
          <p:cNvSpPr>
            <a:spLocks noGrp="1"/>
          </p:cNvSpPr>
          <p:nvPr>
            <p:ph type="title"/>
          </p:nvPr>
        </p:nvSpPr>
        <p:spPr>
          <a:xfrm>
            <a:off x="838200" y="365126"/>
            <a:ext cx="10515600" cy="315912"/>
          </a:xfrm>
        </p:spPr>
        <p:txBody>
          <a:bodyPr>
            <a:normAutofit fontScale="90000"/>
          </a:bodyPr>
          <a:lstStyle/>
          <a:p>
            <a:r>
              <a:rPr lang="en-US" dirty="0"/>
              <a:t> </a:t>
            </a:r>
            <a:endParaRPr lang="en-GB" dirty="0"/>
          </a:p>
        </p:txBody>
      </p:sp>
      <p:sp>
        <p:nvSpPr>
          <p:cNvPr id="3" name="Content Placeholder 2">
            <a:extLst>
              <a:ext uri="{FF2B5EF4-FFF2-40B4-BE49-F238E27FC236}">
                <a16:creationId xmlns:a16="http://schemas.microsoft.com/office/drawing/2014/main" id="{2D45AAB0-CFC7-41AF-9267-1898711304DD}"/>
              </a:ext>
            </a:extLst>
          </p:cNvPr>
          <p:cNvSpPr>
            <a:spLocks noGrp="1"/>
          </p:cNvSpPr>
          <p:nvPr>
            <p:ph idx="1"/>
          </p:nvPr>
        </p:nvSpPr>
        <p:spPr/>
        <p:txBody>
          <a:bodyPr>
            <a:normAutofit/>
          </a:bodyPr>
          <a:lstStyle/>
          <a:p>
            <a:pPr marL="0" indent="0" algn="ctr">
              <a:buNone/>
            </a:pPr>
            <a:r>
              <a:rPr lang="en-US" sz="9600" b="1" i="0" dirty="0">
                <a:effectLst/>
                <a:latin typeface="Roboto" panose="02000000000000000000" pitchFamily="2" charset="0"/>
              </a:rPr>
              <a:t>Major Relief Features Of The World</a:t>
            </a:r>
            <a:endParaRPr lang="en-GB" sz="9600" b="1" dirty="0"/>
          </a:p>
        </p:txBody>
      </p:sp>
    </p:spTree>
    <p:extLst>
      <p:ext uri="{BB962C8B-B14F-4D97-AF65-F5344CB8AC3E}">
        <p14:creationId xmlns:p14="http://schemas.microsoft.com/office/powerpoint/2010/main" val="2384935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EA632-A1E8-4957-B2BB-091D514308B8}"/>
              </a:ext>
            </a:extLst>
          </p:cNvPr>
          <p:cNvSpPr>
            <a:spLocks noGrp="1"/>
          </p:cNvSpPr>
          <p:nvPr>
            <p:ph type="title"/>
          </p:nvPr>
        </p:nvSpPr>
        <p:spPr/>
        <p:txBody>
          <a:bodyPr/>
          <a:lstStyle/>
          <a:p>
            <a:r>
              <a:rPr lang="en-US" dirty="0"/>
              <a:t>Mountain's</a:t>
            </a:r>
            <a:endParaRPr lang="en-GB" dirty="0"/>
          </a:p>
        </p:txBody>
      </p:sp>
      <p:sp>
        <p:nvSpPr>
          <p:cNvPr id="3" name="Content Placeholder 2">
            <a:extLst>
              <a:ext uri="{FF2B5EF4-FFF2-40B4-BE49-F238E27FC236}">
                <a16:creationId xmlns:a16="http://schemas.microsoft.com/office/drawing/2014/main" id="{33C88246-FEEA-479F-86D5-774DCFE15D75}"/>
              </a:ext>
            </a:extLst>
          </p:cNvPr>
          <p:cNvSpPr>
            <a:spLocks noGrp="1"/>
          </p:cNvSpPr>
          <p:nvPr>
            <p:ph idx="1"/>
          </p:nvPr>
        </p:nvSpPr>
        <p:spPr/>
        <p:txBody>
          <a:bodyPr>
            <a:normAutofit/>
          </a:bodyPr>
          <a:lstStyle/>
          <a:p>
            <a:r>
              <a:rPr lang="en-US" sz="4000" b="1" dirty="0"/>
              <a:t>They have a slope and peak</a:t>
            </a:r>
          </a:p>
          <a:p>
            <a:pPr marL="0" indent="0">
              <a:buNone/>
            </a:pPr>
            <a:r>
              <a:rPr lang="en-US" sz="4000" b="1" dirty="0"/>
              <a:t>Is </a:t>
            </a:r>
            <a:r>
              <a:rPr lang="en-US" sz="4000" b="1" dirty="0" err="1"/>
              <a:t>is</a:t>
            </a:r>
            <a:r>
              <a:rPr lang="en-US" sz="4000" b="1" dirty="0"/>
              <a:t> any natural elevation of earth's surface</a:t>
            </a:r>
          </a:p>
          <a:p>
            <a:pPr marL="0" indent="0">
              <a:buNone/>
            </a:pPr>
            <a:endParaRPr lang="en-GB" sz="4000" b="1" dirty="0"/>
          </a:p>
        </p:txBody>
      </p:sp>
      <p:pic>
        <p:nvPicPr>
          <p:cNvPr id="5" name="Picture 4">
            <a:extLst>
              <a:ext uri="{FF2B5EF4-FFF2-40B4-BE49-F238E27FC236}">
                <a16:creationId xmlns:a16="http://schemas.microsoft.com/office/drawing/2014/main" id="{091CB831-A4FF-493C-A394-A440279C0CB8}"/>
              </a:ext>
            </a:extLst>
          </p:cNvPr>
          <p:cNvPicPr>
            <a:picLocks noChangeAspect="1"/>
          </p:cNvPicPr>
          <p:nvPr/>
        </p:nvPicPr>
        <p:blipFill>
          <a:blip r:embed="rId2"/>
          <a:stretch>
            <a:fillRect/>
          </a:stretch>
        </p:blipFill>
        <p:spPr>
          <a:xfrm>
            <a:off x="585627" y="3147378"/>
            <a:ext cx="9596597" cy="3543934"/>
          </a:xfrm>
          <a:prstGeom prst="rect">
            <a:avLst/>
          </a:prstGeom>
        </p:spPr>
      </p:pic>
    </p:spTree>
    <p:extLst>
      <p:ext uri="{BB962C8B-B14F-4D97-AF65-F5344CB8AC3E}">
        <p14:creationId xmlns:p14="http://schemas.microsoft.com/office/powerpoint/2010/main" val="126191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87ECC-AE3B-4D81-8050-A6FD16B89262}"/>
              </a:ext>
            </a:extLst>
          </p:cNvPr>
          <p:cNvSpPr>
            <a:spLocks noGrp="1"/>
          </p:cNvSpPr>
          <p:nvPr>
            <p:ph type="title"/>
          </p:nvPr>
        </p:nvSpPr>
        <p:spPr/>
        <p:txBody>
          <a:bodyPr/>
          <a:lstStyle/>
          <a:p>
            <a:r>
              <a:rPr lang="en-US" dirty="0"/>
              <a:t>Fold mountain</a:t>
            </a:r>
            <a:endParaRPr lang="en-GB" dirty="0"/>
          </a:p>
        </p:txBody>
      </p:sp>
      <p:sp>
        <p:nvSpPr>
          <p:cNvPr id="3" name="Content Placeholder 2">
            <a:extLst>
              <a:ext uri="{FF2B5EF4-FFF2-40B4-BE49-F238E27FC236}">
                <a16:creationId xmlns:a16="http://schemas.microsoft.com/office/drawing/2014/main" id="{95697FFE-454F-4B73-B32D-02C33587C999}"/>
              </a:ext>
            </a:extLst>
          </p:cNvPr>
          <p:cNvSpPr>
            <a:spLocks noGrp="1"/>
          </p:cNvSpPr>
          <p:nvPr>
            <p:ph idx="1"/>
          </p:nvPr>
        </p:nvSpPr>
        <p:spPr>
          <a:xfrm>
            <a:off x="838199" y="1825624"/>
            <a:ext cx="11353801" cy="4667251"/>
          </a:xfrm>
        </p:spPr>
        <p:txBody>
          <a:bodyPr>
            <a:normAutofit/>
          </a:bodyPr>
          <a:lstStyle/>
          <a:p>
            <a:r>
              <a:rPr lang="en-US" sz="4000" b="1" dirty="0"/>
              <a:t>It is caused by 2 tectonic plates falling e binit other one. Anticlines synclines ex-</a:t>
            </a:r>
            <a:r>
              <a:rPr lang="en-GB" sz="2800" b="0" i="0" dirty="0">
                <a:solidFill>
                  <a:srgbClr val="FF0000"/>
                </a:solidFill>
                <a:effectLst/>
                <a:latin typeface="arial" panose="020B0604020202020204" pitchFamily="34" charset="0"/>
              </a:rPr>
              <a:t>Himalayan Mountains in Asia.</a:t>
            </a:r>
          </a:p>
          <a:p>
            <a:endParaRPr lang="en-GB" sz="4000" b="1" dirty="0"/>
          </a:p>
        </p:txBody>
      </p:sp>
      <p:pic>
        <p:nvPicPr>
          <p:cNvPr id="2050" name="Picture 2" descr="How fold mountains are formed - YouTube">
            <a:extLst>
              <a:ext uri="{FF2B5EF4-FFF2-40B4-BE49-F238E27FC236}">
                <a16:creationId xmlns:a16="http://schemas.microsoft.com/office/drawing/2014/main" id="{0AB85334-49C0-4A48-9FCC-A03813D1C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45" y="2948684"/>
            <a:ext cx="11763909" cy="344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51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1D74-4D7D-42C7-8F72-D06AA252E35A}"/>
              </a:ext>
            </a:extLst>
          </p:cNvPr>
          <p:cNvSpPr>
            <a:spLocks noGrp="1"/>
          </p:cNvSpPr>
          <p:nvPr>
            <p:ph type="title"/>
          </p:nvPr>
        </p:nvSpPr>
        <p:spPr/>
        <p:txBody>
          <a:bodyPr/>
          <a:lstStyle/>
          <a:p>
            <a:r>
              <a:rPr lang="en-US" dirty="0"/>
              <a:t>Block mountains</a:t>
            </a:r>
            <a:endParaRPr lang="en-GB" dirty="0"/>
          </a:p>
        </p:txBody>
      </p:sp>
      <p:sp>
        <p:nvSpPr>
          <p:cNvPr id="3" name="Content Placeholder 2">
            <a:extLst>
              <a:ext uri="{FF2B5EF4-FFF2-40B4-BE49-F238E27FC236}">
                <a16:creationId xmlns:a16="http://schemas.microsoft.com/office/drawing/2014/main" id="{9E5A64CC-94A7-405D-A0C6-14CEF9E35212}"/>
              </a:ext>
            </a:extLst>
          </p:cNvPr>
          <p:cNvSpPr>
            <a:spLocks noGrp="1"/>
          </p:cNvSpPr>
          <p:nvPr>
            <p:ph idx="1"/>
          </p:nvPr>
        </p:nvSpPr>
        <p:spPr/>
        <p:txBody>
          <a:bodyPr>
            <a:normAutofit/>
          </a:bodyPr>
          <a:lstStyle/>
          <a:p>
            <a:r>
              <a:rPr lang="en-US" sz="4400" b="1" dirty="0"/>
              <a:t>It is formed because a chunk of land has misplaced from other chunk if land</a:t>
            </a:r>
            <a:r>
              <a:rPr lang="en-GB" sz="3200" b="1" i="0" dirty="0">
                <a:solidFill>
                  <a:srgbClr val="BDC1C6"/>
                </a:solidFill>
                <a:effectLst/>
                <a:latin typeface="arial" panose="020B0604020202020204" pitchFamily="34" charset="0"/>
              </a:rPr>
              <a:t> ex-</a:t>
            </a:r>
            <a:r>
              <a:rPr lang="en-GB" sz="3200" i="0" dirty="0">
                <a:solidFill>
                  <a:srgbClr val="FF0000"/>
                </a:solidFill>
                <a:effectLst/>
                <a:latin typeface="arial" panose="020B0604020202020204" pitchFamily="34" charset="0"/>
              </a:rPr>
              <a:t>The Rhine Valley (graben) in Germany</a:t>
            </a:r>
            <a:endParaRPr lang="en-GB" sz="4400" dirty="0">
              <a:solidFill>
                <a:srgbClr val="FF0000"/>
              </a:solidFill>
            </a:endParaRPr>
          </a:p>
        </p:txBody>
      </p:sp>
      <p:pic>
        <p:nvPicPr>
          <p:cNvPr id="5" name="Picture 4">
            <a:extLst>
              <a:ext uri="{FF2B5EF4-FFF2-40B4-BE49-F238E27FC236}">
                <a16:creationId xmlns:a16="http://schemas.microsoft.com/office/drawing/2014/main" id="{9124FB3C-9B0B-418A-81B4-889D170643CE}"/>
              </a:ext>
            </a:extLst>
          </p:cNvPr>
          <p:cNvPicPr>
            <a:picLocks noChangeAspect="1"/>
          </p:cNvPicPr>
          <p:nvPr/>
        </p:nvPicPr>
        <p:blipFill>
          <a:blip r:embed="rId2"/>
          <a:stretch>
            <a:fillRect/>
          </a:stretch>
        </p:blipFill>
        <p:spPr>
          <a:xfrm>
            <a:off x="0" y="3631622"/>
            <a:ext cx="12192000" cy="3162165"/>
          </a:xfrm>
          <a:prstGeom prst="rect">
            <a:avLst/>
          </a:prstGeom>
        </p:spPr>
      </p:pic>
    </p:spTree>
    <p:extLst>
      <p:ext uri="{BB962C8B-B14F-4D97-AF65-F5344CB8AC3E}">
        <p14:creationId xmlns:p14="http://schemas.microsoft.com/office/powerpoint/2010/main" val="563728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9ACA-6620-4AEA-917E-22EE1465ED3A}"/>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784BB4EE-92F3-4AF1-88FE-A2514682F690}"/>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890C4FB2-062B-40F7-BBFC-1548CB573515}"/>
              </a:ext>
            </a:extLst>
          </p:cNvPr>
          <p:cNvPicPr>
            <a:picLocks noChangeAspect="1"/>
          </p:cNvPicPr>
          <p:nvPr/>
        </p:nvPicPr>
        <p:blipFill>
          <a:blip r:embed="rId2"/>
          <a:stretch>
            <a:fillRect/>
          </a:stretch>
        </p:blipFill>
        <p:spPr>
          <a:xfrm>
            <a:off x="-113016" y="4001294"/>
            <a:ext cx="12192000" cy="2630756"/>
          </a:xfrm>
          <a:prstGeom prst="rect">
            <a:avLst/>
          </a:prstGeom>
        </p:spPr>
      </p:pic>
      <p:pic>
        <p:nvPicPr>
          <p:cNvPr id="7" name="Picture 6">
            <a:extLst>
              <a:ext uri="{FF2B5EF4-FFF2-40B4-BE49-F238E27FC236}">
                <a16:creationId xmlns:a16="http://schemas.microsoft.com/office/drawing/2014/main" id="{DD95D1DB-9746-4076-A230-CBF2D3B6AC35}"/>
              </a:ext>
            </a:extLst>
          </p:cNvPr>
          <p:cNvPicPr>
            <a:picLocks noChangeAspect="1"/>
          </p:cNvPicPr>
          <p:nvPr/>
        </p:nvPicPr>
        <p:blipFill>
          <a:blip r:embed="rId3"/>
          <a:stretch>
            <a:fillRect/>
          </a:stretch>
        </p:blipFill>
        <p:spPr>
          <a:xfrm>
            <a:off x="319087" y="419100"/>
            <a:ext cx="11553825" cy="3582194"/>
          </a:xfrm>
          <a:prstGeom prst="rect">
            <a:avLst/>
          </a:prstGeom>
        </p:spPr>
      </p:pic>
    </p:spTree>
    <p:extLst>
      <p:ext uri="{BB962C8B-B14F-4D97-AF65-F5344CB8AC3E}">
        <p14:creationId xmlns:p14="http://schemas.microsoft.com/office/powerpoint/2010/main" val="933055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0515-D0DB-483C-800A-F5FD1CD51AF5}"/>
              </a:ext>
            </a:extLst>
          </p:cNvPr>
          <p:cNvSpPr>
            <a:spLocks noGrp="1"/>
          </p:cNvSpPr>
          <p:nvPr>
            <p:ph type="title"/>
          </p:nvPr>
        </p:nvSpPr>
        <p:spPr/>
        <p:txBody>
          <a:bodyPr/>
          <a:lstStyle/>
          <a:p>
            <a:r>
              <a:rPr lang="en-US" dirty="0"/>
              <a:t>Volcanic mountains</a:t>
            </a:r>
            <a:endParaRPr lang="en-GB" dirty="0"/>
          </a:p>
        </p:txBody>
      </p:sp>
      <p:sp>
        <p:nvSpPr>
          <p:cNvPr id="3" name="Content Placeholder 2">
            <a:extLst>
              <a:ext uri="{FF2B5EF4-FFF2-40B4-BE49-F238E27FC236}">
                <a16:creationId xmlns:a16="http://schemas.microsoft.com/office/drawing/2014/main" id="{E4B6AE43-7181-4E82-9451-613D65028D40}"/>
              </a:ext>
            </a:extLst>
          </p:cNvPr>
          <p:cNvSpPr>
            <a:spLocks noGrp="1"/>
          </p:cNvSpPr>
          <p:nvPr>
            <p:ph idx="1"/>
          </p:nvPr>
        </p:nvSpPr>
        <p:spPr/>
        <p:txBody>
          <a:bodyPr/>
          <a:lstStyle/>
          <a:p>
            <a:pPr marL="0" indent="0">
              <a:buNone/>
            </a:pPr>
            <a:r>
              <a:rPr lang="en-US" dirty="0"/>
              <a:t>When volcanoes erupt  the lava solidifies and becomes Into </a:t>
            </a:r>
            <a:r>
              <a:rPr lang="en-US" dirty="0" err="1"/>
              <a:t>mountaines</a:t>
            </a:r>
            <a:r>
              <a:rPr lang="en-GB" b="1" i="0" dirty="0">
                <a:solidFill>
                  <a:srgbClr val="BDC1C6"/>
                </a:solidFill>
                <a:effectLst/>
                <a:latin typeface="arial" panose="020B0604020202020204" pitchFamily="34" charset="0"/>
              </a:rPr>
              <a:t> </a:t>
            </a:r>
            <a:r>
              <a:rPr lang="en-GB" b="1" i="0" dirty="0">
                <a:effectLst/>
                <a:latin typeface="arial" panose="020B0604020202020204" pitchFamily="34" charset="0"/>
              </a:rPr>
              <a:t>ex-</a:t>
            </a:r>
            <a:r>
              <a:rPr lang="en-GB" b="1" i="0" dirty="0">
                <a:solidFill>
                  <a:srgbClr val="FF0000"/>
                </a:solidFill>
                <a:effectLst/>
                <a:latin typeface="arial" panose="020B0604020202020204" pitchFamily="34" charset="0"/>
              </a:rPr>
              <a:t>Mount Fuji in</a:t>
            </a:r>
            <a:r>
              <a:rPr lang="en-GB" b="0" i="0" dirty="0">
                <a:solidFill>
                  <a:srgbClr val="FF0000"/>
                </a:solidFill>
                <a:effectLst/>
                <a:latin typeface="arial" panose="020B0604020202020204" pitchFamily="34" charset="0"/>
              </a:rPr>
              <a:t> Japan</a:t>
            </a:r>
            <a:endParaRPr lang="en-GB" dirty="0">
              <a:solidFill>
                <a:srgbClr val="FF0000"/>
              </a:solidFill>
            </a:endParaRPr>
          </a:p>
        </p:txBody>
      </p:sp>
      <p:graphicFrame>
        <p:nvGraphicFramePr>
          <p:cNvPr id="4" name="Diagram 3">
            <a:extLst>
              <a:ext uri="{FF2B5EF4-FFF2-40B4-BE49-F238E27FC236}">
                <a16:creationId xmlns:a16="http://schemas.microsoft.com/office/drawing/2014/main" id="{73759E92-C3B0-41AA-98D7-9B8B4FABA0A6}"/>
              </a:ext>
            </a:extLst>
          </p:cNvPr>
          <p:cNvGraphicFramePr/>
          <p:nvPr>
            <p:extLst>
              <p:ext uri="{D42A27DB-BD31-4B8C-83A1-F6EECF244321}">
                <p14:modId xmlns:p14="http://schemas.microsoft.com/office/powerpoint/2010/main" val="2641756693"/>
              </p:ext>
            </p:extLst>
          </p:nvPr>
        </p:nvGraphicFramePr>
        <p:xfrm>
          <a:off x="1232899" y="2763748"/>
          <a:ext cx="8927101" cy="3729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5756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2674-B197-4960-A131-8F2B7C6563B8}"/>
              </a:ext>
            </a:extLst>
          </p:cNvPr>
          <p:cNvSpPr>
            <a:spLocks noGrp="1"/>
          </p:cNvSpPr>
          <p:nvPr>
            <p:ph type="title"/>
          </p:nvPr>
        </p:nvSpPr>
        <p:spPr/>
        <p:txBody>
          <a:bodyPr/>
          <a:lstStyle/>
          <a:p>
            <a:r>
              <a:rPr lang="en-US" dirty="0"/>
              <a:t>Dome mountain</a:t>
            </a:r>
            <a:endParaRPr lang="en-GB" dirty="0"/>
          </a:p>
        </p:txBody>
      </p:sp>
      <p:sp>
        <p:nvSpPr>
          <p:cNvPr id="3" name="Content Placeholder 2">
            <a:extLst>
              <a:ext uri="{FF2B5EF4-FFF2-40B4-BE49-F238E27FC236}">
                <a16:creationId xmlns:a16="http://schemas.microsoft.com/office/drawing/2014/main" id="{6213E36E-552A-476C-A767-9B608C5E1C09}"/>
              </a:ext>
            </a:extLst>
          </p:cNvPr>
          <p:cNvSpPr>
            <a:spLocks noGrp="1"/>
          </p:cNvSpPr>
          <p:nvPr>
            <p:ph idx="1"/>
          </p:nvPr>
        </p:nvSpPr>
        <p:spPr/>
        <p:txBody>
          <a:bodyPr/>
          <a:lstStyle/>
          <a:p>
            <a:r>
              <a:rPr lang="en-US" dirty="0"/>
              <a:t>Dome mountain </a:t>
            </a:r>
            <a:r>
              <a:rPr lang="en-US" dirty="0" err="1"/>
              <a:t>hav</a:t>
            </a:r>
            <a:r>
              <a:rPr lang="en-US" dirty="0"/>
              <a:t> </a:t>
            </a:r>
            <a:r>
              <a:rPr lang="en-US" dirty="0" err="1"/>
              <a:t>aflat</a:t>
            </a:r>
            <a:r>
              <a:rPr lang="en-US" dirty="0"/>
              <a:t> surface in top ex </a:t>
            </a:r>
            <a:r>
              <a:rPr lang="en-GB" b="1" i="0" dirty="0">
                <a:solidFill>
                  <a:srgbClr val="BDC1C6"/>
                </a:solidFill>
                <a:effectLst/>
                <a:latin typeface="arial" panose="020B0604020202020204" pitchFamily="34" charset="0"/>
              </a:rPr>
              <a:t> </a:t>
            </a:r>
            <a:r>
              <a:rPr lang="en-GB" b="1" i="0" dirty="0">
                <a:effectLst/>
                <a:latin typeface="arial" panose="020B0604020202020204" pitchFamily="34" charset="0"/>
              </a:rPr>
              <a:t>Weald in southeast England</a:t>
            </a:r>
            <a:r>
              <a:rPr lang="en-GB" b="0" i="0" dirty="0">
                <a:effectLst/>
                <a:latin typeface="arial" panose="020B0604020202020204" pitchFamily="34" charset="0"/>
              </a:rPr>
              <a:t>.</a:t>
            </a:r>
            <a:endParaRPr lang="en-GB" dirty="0"/>
          </a:p>
        </p:txBody>
      </p:sp>
      <p:pic>
        <p:nvPicPr>
          <p:cNvPr id="5" name="Picture 4">
            <a:extLst>
              <a:ext uri="{FF2B5EF4-FFF2-40B4-BE49-F238E27FC236}">
                <a16:creationId xmlns:a16="http://schemas.microsoft.com/office/drawing/2014/main" id="{0A70934E-CA17-49F1-B487-E00A0495B88D}"/>
              </a:ext>
            </a:extLst>
          </p:cNvPr>
          <p:cNvPicPr>
            <a:picLocks noChangeAspect="1"/>
          </p:cNvPicPr>
          <p:nvPr/>
        </p:nvPicPr>
        <p:blipFill>
          <a:blip r:embed="rId2"/>
          <a:stretch>
            <a:fillRect/>
          </a:stretch>
        </p:blipFill>
        <p:spPr>
          <a:xfrm>
            <a:off x="719191" y="2578813"/>
            <a:ext cx="10743890" cy="3996099"/>
          </a:xfrm>
          <a:prstGeom prst="rect">
            <a:avLst/>
          </a:prstGeom>
        </p:spPr>
      </p:pic>
    </p:spTree>
    <p:extLst>
      <p:ext uri="{BB962C8B-B14F-4D97-AF65-F5344CB8AC3E}">
        <p14:creationId xmlns:p14="http://schemas.microsoft.com/office/powerpoint/2010/main" val="389595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0D5D5-D9DE-4EFA-AE0F-9565135C92B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Earth </a:t>
            </a:r>
            <a:r>
              <a:rPr lang="en-US" sz="5400" dirty="0" err="1">
                <a:solidFill>
                  <a:srgbClr val="FFFFFF"/>
                </a:solidFill>
              </a:rPr>
              <a:t>qwack</a:t>
            </a:r>
            <a:endParaRPr lang="en-US" sz="5400" dirty="0">
              <a:solidFill>
                <a:srgbClr val="FFFFFF"/>
              </a:solidFill>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BF6AD5B-3FAA-45C8-8D94-44489348C19F}"/>
              </a:ext>
            </a:extLst>
          </p:cNvPr>
          <p:cNvPicPr>
            <a:picLocks noGrp="1" noChangeAspect="1"/>
          </p:cNvPicPr>
          <p:nvPr>
            <p:ph idx="1"/>
          </p:nvPr>
        </p:nvPicPr>
        <p:blipFill>
          <a:blip r:embed="rId2"/>
          <a:stretch>
            <a:fillRect/>
          </a:stretch>
        </p:blipFill>
        <p:spPr>
          <a:xfrm>
            <a:off x="331567" y="2625184"/>
            <a:ext cx="5455917" cy="3600905"/>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0E0985D-3770-4804-A63A-5EBB174C6147}"/>
              </a:ext>
            </a:extLst>
          </p:cNvPr>
          <p:cNvPicPr>
            <a:picLocks noChangeAspect="1"/>
          </p:cNvPicPr>
          <p:nvPr/>
        </p:nvPicPr>
        <p:blipFill>
          <a:blip r:embed="rId2"/>
          <a:stretch>
            <a:fillRect/>
          </a:stretch>
        </p:blipFill>
        <p:spPr>
          <a:xfrm>
            <a:off x="6445073" y="2625184"/>
            <a:ext cx="5455917" cy="3600905"/>
          </a:xfrm>
          <a:prstGeom prst="rect">
            <a:avLst/>
          </a:prstGeom>
        </p:spPr>
      </p:pic>
    </p:spTree>
    <p:extLst>
      <p:ext uri="{BB962C8B-B14F-4D97-AF65-F5344CB8AC3E}">
        <p14:creationId xmlns:p14="http://schemas.microsoft.com/office/powerpoint/2010/main" val="3545049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8E31C-1414-430F-A8A8-1AFE157DBE31}"/>
              </a:ext>
            </a:extLst>
          </p:cNvPr>
          <p:cNvSpPr>
            <a:spLocks noGrp="1"/>
          </p:cNvSpPr>
          <p:nvPr>
            <p:ph type="title"/>
          </p:nvPr>
        </p:nvSpPr>
        <p:spPr/>
        <p:txBody>
          <a:bodyPr/>
          <a:lstStyle/>
          <a:p>
            <a:r>
              <a:rPr lang="en-US" dirty="0"/>
              <a:t> </a:t>
            </a:r>
            <a:endParaRPr lang="en-GB" dirty="0"/>
          </a:p>
        </p:txBody>
      </p:sp>
      <p:sp>
        <p:nvSpPr>
          <p:cNvPr id="3" name="Content Placeholder 2">
            <a:extLst>
              <a:ext uri="{FF2B5EF4-FFF2-40B4-BE49-F238E27FC236}">
                <a16:creationId xmlns:a16="http://schemas.microsoft.com/office/drawing/2014/main" id="{2FB98DEB-3174-4C02-A261-CD5969140FCE}"/>
              </a:ext>
            </a:extLst>
          </p:cNvPr>
          <p:cNvSpPr>
            <a:spLocks noGrp="1"/>
          </p:cNvSpPr>
          <p:nvPr>
            <p:ph idx="1"/>
          </p:nvPr>
        </p:nvSpPr>
        <p:spPr>
          <a:xfrm>
            <a:off x="714910" y="647272"/>
            <a:ext cx="10515600" cy="5478320"/>
          </a:xfrm>
        </p:spPr>
        <p:txBody>
          <a:bodyPr>
            <a:normAutofit/>
          </a:bodyPr>
          <a:lstStyle/>
          <a:p>
            <a:pPr algn="ctr"/>
            <a:r>
              <a:rPr lang="en-US" sz="14100" b="1" dirty="0"/>
              <a:t>Local self </a:t>
            </a:r>
            <a:r>
              <a:rPr lang="en-US" sz="14100" b="1" dirty="0" err="1"/>
              <a:t>goverment</a:t>
            </a:r>
            <a:endParaRPr lang="en-GB" sz="14100" b="1" dirty="0"/>
          </a:p>
        </p:txBody>
      </p:sp>
    </p:spTree>
    <p:extLst>
      <p:ext uri="{BB962C8B-B14F-4D97-AF65-F5344CB8AC3E}">
        <p14:creationId xmlns:p14="http://schemas.microsoft.com/office/powerpoint/2010/main" val="3168997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74454-A99B-4A4D-9429-299D1A4D8796}"/>
              </a:ext>
            </a:extLst>
          </p:cNvPr>
          <p:cNvSpPr>
            <a:spLocks noGrp="1"/>
          </p:cNvSpPr>
          <p:nvPr>
            <p:ph type="title"/>
          </p:nvPr>
        </p:nvSpPr>
        <p:spPr/>
        <p:txBody>
          <a:bodyPr/>
          <a:lstStyle/>
          <a:p>
            <a:r>
              <a:rPr lang="en-US" dirty="0"/>
              <a:t>Flowering of cultured science</a:t>
            </a:r>
            <a:endParaRPr lang="en-GB" dirty="0"/>
          </a:p>
        </p:txBody>
      </p:sp>
      <p:sp>
        <p:nvSpPr>
          <p:cNvPr id="3" name="Content Placeholder 2">
            <a:extLst>
              <a:ext uri="{FF2B5EF4-FFF2-40B4-BE49-F238E27FC236}">
                <a16:creationId xmlns:a16="http://schemas.microsoft.com/office/drawing/2014/main" id="{C0B9525B-D2E9-4DA9-9E7E-F07BCB90E2FB}"/>
              </a:ext>
            </a:extLst>
          </p:cNvPr>
          <p:cNvSpPr>
            <a:spLocks noGrp="1"/>
          </p:cNvSpPr>
          <p:nvPr>
            <p:ph idx="1"/>
          </p:nvPr>
        </p:nvSpPr>
        <p:spPr/>
        <p:txBody>
          <a:bodyPr/>
          <a:lstStyle/>
          <a:p>
            <a:r>
              <a:rPr lang="en-US" sz="3200" b="1" dirty="0"/>
              <a:t>During the reign of Asoka (304-232bce)  the 3 Dravidian dynasts of chola chera Pandya ware ruling the south.</a:t>
            </a:r>
          </a:p>
          <a:p>
            <a:r>
              <a:rPr lang="en-US" sz="3200" b="1" dirty="0"/>
              <a:t>Sangam period is the period is te period of ancient Tamil nadu and kerla spanning from 6</a:t>
            </a:r>
            <a:r>
              <a:rPr lang="en-US" sz="3200" b="1" baseline="30000" dirty="0"/>
              <a:t>th</a:t>
            </a:r>
            <a:r>
              <a:rPr lang="en-US" sz="3200" b="1" dirty="0"/>
              <a:t> century BCE and 1</a:t>
            </a:r>
            <a:r>
              <a:rPr lang="en-US" sz="3200" b="1" baseline="30000" dirty="0"/>
              <a:t>st</a:t>
            </a:r>
            <a:r>
              <a:rPr lang="en-US" sz="3200" b="1" dirty="0"/>
              <a:t> century CE .</a:t>
            </a:r>
          </a:p>
          <a:p>
            <a:r>
              <a:rPr lang="en-US" sz="3200" b="1" dirty="0" err="1"/>
              <a:t>Harshavrdana</a:t>
            </a:r>
            <a:r>
              <a:rPr lang="en-US" sz="3200" b="1" dirty="0"/>
              <a:t> ruled north India from 606 from 647 CE</a:t>
            </a:r>
          </a:p>
          <a:p>
            <a:endParaRPr lang="en-GB" dirty="0"/>
          </a:p>
        </p:txBody>
      </p:sp>
    </p:spTree>
    <p:extLst>
      <p:ext uri="{BB962C8B-B14F-4D97-AF65-F5344CB8AC3E}">
        <p14:creationId xmlns:p14="http://schemas.microsoft.com/office/powerpoint/2010/main" val="3268089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C5FFC94-C298-44C6-88CB-C5B3918E6250}"/>
              </a:ext>
            </a:extLst>
          </p:cNvPr>
          <p:cNvPicPr>
            <a:picLocks noGrp="1" noChangeAspect="1"/>
          </p:cNvPicPr>
          <p:nvPr>
            <p:ph idx="1"/>
          </p:nvPr>
        </p:nvPicPr>
        <p:blipFill rotWithShape="1">
          <a:blip r:embed="rId2"/>
          <a:srcRect l="2484" r="1222" b="1"/>
          <a:stretch/>
        </p:blipFill>
        <p:spPr>
          <a:xfrm>
            <a:off x="457200" y="457200"/>
            <a:ext cx="11277600" cy="5943600"/>
          </a:xfrm>
          <a:prstGeom prst="rect">
            <a:avLst/>
          </a:prstGeom>
        </p:spPr>
      </p:pic>
    </p:spTree>
    <p:extLst>
      <p:ext uri="{BB962C8B-B14F-4D97-AF65-F5344CB8AC3E}">
        <p14:creationId xmlns:p14="http://schemas.microsoft.com/office/powerpoint/2010/main" val="2659312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8AEBC96-0E63-4A50-B217-B45160B2F858}"/>
              </a:ext>
            </a:extLst>
          </p:cNvPr>
          <p:cNvPicPr>
            <a:picLocks noGrp="1" noChangeAspect="1"/>
          </p:cNvPicPr>
          <p:nvPr>
            <p:ph idx="1"/>
          </p:nvPr>
        </p:nvPicPr>
        <p:blipFill rotWithShape="1">
          <a:blip r:embed="rId2"/>
          <a:srcRect l="3131" r="4843"/>
          <a:stretch/>
        </p:blipFill>
        <p:spPr>
          <a:xfrm>
            <a:off x="457200" y="457200"/>
            <a:ext cx="11277600" cy="5943600"/>
          </a:xfrm>
          <a:prstGeom prst="rect">
            <a:avLst/>
          </a:prstGeom>
        </p:spPr>
      </p:pic>
    </p:spTree>
    <p:extLst>
      <p:ext uri="{BB962C8B-B14F-4D97-AF65-F5344CB8AC3E}">
        <p14:creationId xmlns:p14="http://schemas.microsoft.com/office/powerpoint/2010/main" val="2166972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61D9560-21A1-4A0C-B60C-4B880AEA5FED}"/>
              </a:ext>
            </a:extLst>
          </p:cNvPr>
          <p:cNvPicPr>
            <a:picLocks noGrp="1" noChangeAspect="1"/>
          </p:cNvPicPr>
          <p:nvPr>
            <p:ph idx="1"/>
          </p:nvPr>
        </p:nvPicPr>
        <p:blipFill rotWithShape="1">
          <a:blip r:embed="rId2"/>
          <a:srcRect r="858" b="-1"/>
          <a:stretch/>
        </p:blipFill>
        <p:spPr>
          <a:xfrm>
            <a:off x="457200" y="457200"/>
            <a:ext cx="11277600" cy="5943600"/>
          </a:xfrm>
          <a:prstGeom prst="rect">
            <a:avLst/>
          </a:prstGeom>
        </p:spPr>
      </p:pic>
    </p:spTree>
    <p:extLst>
      <p:ext uri="{BB962C8B-B14F-4D97-AF65-F5344CB8AC3E}">
        <p14:creationId xmlns:p14="http://schemas.microsoft.com/office/powerpoint/2010/main" val="3610438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1622E5B-BD0D-4B3E-A5EA-D96CF816123F}"/>
              </a:ext>
            </a:extLst>
          </p:cNvPr>
          <p:cNvPicPr>
            <a:picLocks noGrp="1" noChangeAspect="1"/>
          </p:cNvPicPr>
          <p:nvPr>
            <p:ph idx="1"/>
          </p:nvPr>
        </p:nvPicPr>
        <p:blipFill rotWithShape="1">
          <a:blip r:embed="rId2"/>
          <a:srcRect l="1604" r="1152" b="-1"/>
          <a:stretch/>
        </p:blipFill>
        <p:spPr>
          <a:xfrm>
            <a:off x="457200" y="457200"/>
            <a:ext cx="11277600" cy="5943600"/>
          </a:xfrm>
          <a:prstGeom prst="rect">
            <a:avLst/>
          </a:prstGeom>
        </p:spPr>
      </p:pic>
    </p:spTree>
    <p:extLst>
      <p:ext uri="{BB962C8B-B14F-4D97-AF65-F5344CB8AC3E}">
        <p14:creationId xmlns:p14="http://schemas.microsoft.com/office/powerpoint/2010/main" val="1774520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A5B1BB2-68BA-4684-853B-6ADFB52DE3AF}"/>
              </a:ext>
            </a:extLst>
          </p:cNvPr>
          <p:cNvPicPr>
            <a:picLocks noGrp="1" noChangeAspect="1"/>
          </p:cNvPicPr>
          <p:nvPr>
            <p:ph idx="1"/>
          </p:nvPr>
        </p:nvPicPr>
        <p:blipFill rotWithShape="1">
          <a:blip r:embed="rId2"/>
          <a:srcRect r="1333"/>
          <a:stretch/>
        </p:blipFill>
        <p:spPr>
          <a:xfrm>
            <a:off x="457200" y="457200"/>
            <a:ext cx="11277600" cy="5943600"/>
          </a:xfrm>
          <a:prstGeom prst="rect">
            <a:avLst/>
          </a:prstGeom>
        </p:spPr>
      </p:pic>
    </p:spTree>
    <p:extLst>
      <p:ext uri="{BB962C8B-B14F-4D97-AF65-F5344CB8AC3E}">
        <p14:creationId xmlns:p14="http://schemas.microsoft.com/office/powerpoint/2010/main" val="795189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6C532F-1970-4FCE-92B0-A4089D681B8D}"/>
              </a:ext>
            </a:extLst>
          </p:cNvPr>
          <p:cNvPicPr>
            <a:picLocks noGrp="1" noChangeAspect="1"/>
          </p:cNvPicPr>
          <p:nvPr>
            <p:ph idx="1"/>
          </p:nvPr>
        </p:nvPicPr>
        <p:blipFill rotWithShape="1">
          <a:blip r:embed="rId2"/>
          <a:srcRect r="1" b="1282"/>
          <a:stretch/>
        </p:blipFill>
        <p:spPr>
          <a:xfrm>
            <a:off x="643467" y="324970"/>
            <a:ext cx="10905066" cy="5571066"/>
          </a:xfrm>
          <a:prstGeom prst="rect">
            <a:avLst/>
          </a:prstGeom>
        </p:spPr>
      </p:pic>
    </p:spTree>
    <p:extLst>
      <p:ext uri="{BB962C8B-B14F-4D97-AF65-F5344CB8AC3E}">
        <p14:creationId xmlns:p14="http://schemas.microsoft.com/office/powerpoint/2010/main" val="19045960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0872-78BC-470B-84CB-DE5BF2944E06}"/>
              </a:ext>
            </a:extLst>
          </p:cNvPr>
          <p:cNvSpPr>
            <a:spLocks noGrp="1"/>
          </p:cNvSpPr>
          <p:nvPr>
            <p:ph type="title"/>
          </p:nvPr>
        </p:nvSpPr>
        <p:spPr>
          <a:xfrm flipV="1">
            <a:off x="838200" y="0"/>
            <a:ext cx="10515600" cy="143838"/>
          </a:xfrm>
        </p:spPr>
        <p:txBody>
          <a:bodyPr>
            <a:normAutofit fontScale="90000"/>
          </a:bodyPr>
          <a:lstStyle/>
          <a:p>
            <a:r>
              <a:rPr lang="en-US" dirty="0"/>
              <a:t> </a:t>
            </a:r>
            <a:endParaRPr lang="en-GB" dirty="0"/>
          </a:p>
        </p:txBody>
      </p:sp>
      <p:sp>
        <p:nvSpPr>
          <p:cNvPr id="3" name="Content Placeholder 2">
            <a:extLst>
              <a:ext uri="{FF2B5EF4-FFF2-40B4-BE49-F238E27FC236}">
                <a16:creationId xmlns:a16="http://schemas.microsoft.com/office/drawing/2014/main" id="{64836AA6-D341-49B4-812A-7F5D16941167}"/>
              </a:ext>
            </a:extLst>
          </p:cNvPr>
          <p:cNvSpPr>
            <a:spLocks noGrp="1"/>
          </p:cNvSpPr>
          <p:nvPr>
            <p:ph idx="1"/>
          </p:nvPr>
        </p:nvSpPr>
        <p:spPr>
          <a:xfrm>
            <a:off x="838200" y="770562"/>
            <a:ext cx="10515600" cy="5406401"/>
          </a:xfrm>
        </p:spPr>
        <p:txBody>
          <a:bodyPr>
            <a:normAutofit/>
          </a:bodyPr>
          <a:lstStyle/>
          <a:p>
            <a:pPr marL="0" indent="0" algn="ctr">
              <a:buNone/>
            </a:pPr>
            <a:r>
              <a:rPr lang="en-US" sz="11500" dirty="0">
                <a:highlight>
                  <a:srgbClr val="FFFF00"/>
                </a:highlight>
              </a:rPr>
              <a:t>India from 4century to 7century</a:t>
            </a:r>
            <a:endParaRPr lang="en-GB" sz="11500" dirty="0">
              <a:highlight>
                <a:srgbClr val="FFFF00"/>
              </a:highlight>
            </a:endParaRPr>
          </a:p>
        </p:txBody>
      </p:sp>
    </p:spTree>
    <p:extLst>
      <p:ext uri="{BB962C8B-B14F-4D97-AF65-F5344CB8AC3E}">
        <p14:creationId xmlns:p14="http://schemas.microsoft.com/office/powerpoint/2010/main" val="2369229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06451-9209-4CA6-A254-C18A649A69EE}"/>
              </a:ext>
            </a:extLst>
          </p:cNvPr>
          <p:cNvSpPr>
            <a:spLocks noGrp="1"/>
          </p:cNvSpPr>
          <p:nvPr>
            <p:ph type="title"/>
          </p:nvPr>
        </p:nvSpPr>
        <p:spPr/>
        <p:txBody>
          <a:bodyPr/>
          <a:lstStyle/>
          <a:p>
            <a:r>
              <a:rPr lang="en-US" dirty="0"/>
              <a:t>Chandra </a:t>
            </a:r>
            <a:r>
              <a:rPr lang="en-US" dirty="0" err="1"/>
              <a:t>gupta</a:t>
            </a:r>
            <a:r>
              <a:rPr lang="en-US" dirty="0"/>
              <a:t> </a:t>
            </a:r>
            <a:r>
              <a:rPr lang="en-US" dirty="0" err="1"/>
              <a:t>i</a:t>
            </a:r>
            <a:endParaRPr lang="en-GB" dirty="0"/>
          </a:p>
        </p:txBody>
      </p:sp>
      <p:sp>
        <p:nvSpPr>
          <p:cNvPr id="3" name="Content Placeholder 2">
            <a:extLst>
              <a:ext uri="{FF2B5EF4-FFF2-40B4-BE49-F238E27FC236}">
                <a16:creationId xmlns:a16="http://schemas.microsoft.com/office/drawing/2014/main" id="{24826017-B2D5-4424-82AC-C187C20ECDF9}"/>
              </a:ext>
            </a:extLst>
          </p:cNvPr>
          <p:cNvSpPr>
            <a:spLocks noGrp="1"/>
          </p:cNvSpPr>
          <p:nvPr>
            <p:ph idx="1"/>
          </p:nvPr>
        </p:nvSpPr>
        <p:spPr/>
        <p:txBody>
          <a:bodyPr>
            <a:normAutofit/>
          </a:bodyPr>
          <a:lstStyle/>
          <a:p>
            <a:pPr marL="0" indent="0">
              <a:buNone/>
            </a:pPr>
            <a:r>
              <a:rPr lang="en-US" sz="4000" b="1" dirty="0"/>
              <a:t>320-335 </a:t>
            </a:r>
            <a:r>
              <a:rPr lang="en-US" sz="4000" b="1" dirty="0" err="1"/>
              <a:t>ce</a:t>
            </a:r>
            <a:r>
              <a:rPr lang="en-US" sz="4000" b="1" dirty="0"/>
              <a:t> l</a:t>
            </a:r>
          </a:p>
          <a:p>
            <a:pPr marL="0" indent="0">
              <a:buNone/>
            </a:pPr>
            <a:r>
              <a:rPr lang="en-US" sz="4000" b="1" dirty="0"/>
              <a:t>He extended his spot by encroaching </a:t>
            </a:r>
            <a:r>
              <a:rPr lang="en-US" sz="4000" b="1" dirty="0" err="1"/>
              <a:t>ouhd</a:t>
            </a:r>
            <a:r>
              <a:rPr lang="en-US" sz="4000" b="1" dirty="0"/>
              <a:t> </a:t>
            </a:r>
            <a:r>
              <a:rPr lang="en-US" sz="4000" b="1" dirty="0" err="1"/>
              <a:t>luhd</a:t>
            </a:r>
            <a:r>
              <a:rPr lang="en-US" sz="4000" b="1" dirty="0"/>
              <a:t> </a:t>
            </a:r>
            <a:r>
              <a:rPr lang="en-US" sz="4000" b="1" dirty="0" err="1"/>
              <a:t>bihar</a:t>
            </a:r>
            <a:r>
              <a:rPr lang="en-US" sz="4000" b="1" dirty="0"/>
              <a:t> and </a:t>
            </a:r>
            <a:r>
              <a:rPr lang="en-US" sz="4000" b="1" dirty="0" err="1"/>
              <a:t>aalhabad</a:t>
            </a:r>
            <a:endParaRPr lang="en-US" sz="4000" b="1" dirty="0"/>
          </a:p>
          <a:p>
            <a:pPr marL="0" indent="0">
              <a:buNone/>
            </a:pPr>
            <a:r>
              <a:rPr lang="en-US" sz="4000" b="1" dirty="0"/>
              <a:t>He got title of king of kings he was succeed by his son </a:t>
            </a:r>
            <a:r>
              <a:rPr lang="en-US" sz="4000" b="1" dirty="0" err="1"/>
              <a:t>samudragupta</a:t>
            </a:r>
            <a:endParaRPr lang="en-GB" sz="4000" b="1" dirty="0"/>
          </a:p>
        </p:txBody>
      </p:sp>
    </p:spTree>
    <p:extLst>
      <p:ext uri="{BB962C8B-B14F-4D97-AF65-F5344CB8AC3E}">
        <p14:creationId xmlns:p14="http://schemas.microsoft.com/office/powerpoint/2010/main" val="2878241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EF0B-6F19-45D1-8983-FE22F2AA3CFE}"/>
              </a:ext>
            </a:extLst>
          </p:cNvPr>
          <p:cNvSpPr>
            <a:spLocks noGrp="1"/>
          </p:cNvSpPr>
          <p:nvPr>
            <p:ph type="title"/>
          </p:nvPr>
        </p:nvSpPr>
        <p:spPr/>
        <p:txBody>
          <a:bodyPr/>
          <a:lstStyle/>
          <a:p>
            <a:r>
              <a:rPr lang="en-US" dirty="0" err="1"/>
              <a:t>samudragupta</a:t>
            </a:r>
            <a:endParaRPr lang="en-GB" dirty="0"/>
          </a:p>
        </p:txBody>
      </p:sp>
      <p:sp>
        <p:nvSpPr>
          <p:cNvPr id="3" name="Content Placeholder 2">
            <a:extLst>
              <a:ext uri="{FF2B5EF4-FFF2-40B4-BE49-F238E27FC236}">
                <a16:creationId xmlns:a16="http://schemas.microsoft.com/office/drawing/2014/main" id="{2FDC5DAB-8BC2-4B59-941E-340A61C068F0}"/>
              </a:ext>
            </a:extLst>
          </p:cNvPr>
          <p:cNvSpPr>
            <a:spLocks noGrp="1"/>
          </p:cNvSpPr>
          <p:nvPr>
            <p:ph idx="1"/>
          </p:nvPr>
        </p:nvSpPr>
        <p:spPr/>
        <p:txBody>
          <a:bodyPr>
            <a:normAutofit lnSpcReduction="10000"/>
          </a:bodyPr>
          <a:lstStyle/>
          <a:p>
            <a:r>
              <a:rPr lang="en-US" sz="4000" b="1" dirty="0"/>
              <a:t>335-375 </a:t>
            </a:r>
            <a:r>
              <a:rPr lang="en-US" sz="4000" b="1" dirty="0" err="1"/>
              <a:t>ce</a:t>
            </a:r>
            <a:endParaRPr lang="en-US" sz="4000" b="1" dirty="0"/>
          </a:p>
          <a:p>
            <a:pPr marL="0" indent="0">
              <a:buNone/>
            </a:pPr>
            <a:r>
              <a:rPr lang="en-US" sz="4000" b="1" dirty="0"/>
              <a:t>He </a:t>
            </a:r>
            <a:r>
              <a:rPr lang="en-US" sz="4000" b="1" dirty="0" err="1"/>
              <a:t>folloed</a:t>
            </a:r>
            <a:r>
              <a:rPr lang="en-US" sz="4000" b="1" dirty="0"/>
              <a:t> the policies of </a:t>
            </a:r>
            <a:r>
              <a:rPr lang="en-US" sz="4000" b="1" dirty="0" err="1"/>
              <a:t>comquest</a:t>
            </a:r>
            <a:r>
              <a:rPr lang="en-US" sz="4000" b="1" dirty="0"/>
              <a:t> and </a:t>
            </a:r>
            <a:r>
              <a:rPr lang="en-US" sz="4000" b="1" dirty="0" err="1"/>
              <a:t>expantion</a:t>
            </a:r>
            <a:endParaRPr lang="en-US" sz="4000" b="1" dirty="0"/>
          </a:p>
          <a:p>
            <a:pPr marL="0" indent="0">
              <a:buNone/>
            </a:pPr>
            <a:r>
              <a:rPr lang="en-US" sz="4000" b="1" dirty="0"/>
              <a:t>He is called </a:t>
            </a:r>
            <a:r>
              <a:rPr lang="en-US" sz="4000" b="1" dirty="0" err="1"/>
              <a:t>nepolion</a:t>
            </a:r>
            <a:r>
              <a:rPr lang="en-US" sz="4000" b="1" dirty="0"/>
              <a:t> of </a:t>
            </a:r>
            <a:r>
              <a:rPr lang="en-US" sz="4000" b="1" dirty="0" err="1"/>
              <a:t>india</a:t>
            </a:r>
            <a:endParaRPr lang="en-US" sz="4000" b="1" dirty="0"/>
          </a:p>
          <a:p>
            <a:pPr marL="0" indent="0">
              <a:buNone/>
            </a:pPr>
            <a:r>
              <a:rPr lang="en-US" sz="4000" b="1" dirty="0"/>
              <a:t>He conquered 75% of </a:t>
            </a:r>
            <a:r>
              <a:rPr lang="en-US" sz="4000" b="1" dirty="0" err="1"/>
              <a:t>india</a:t>
            </a:r>
            <a:endParaRPr lang="en-US" sz="4000" b="1" dirty="0"/>
          </a:p>
          <a:p>
            <a:pPr marL="0" indent="0">
              <a:buNone/>
            </a:pPr>
            <a:r>
              <a:rPr lang="en-US" sz="4000" b="1" dirty="0"/>
              <a:t>He is a munition</a:t>
            </a:r>
          </a:p>
          <a:p>
            <a:pPr marL="0" indent="0">
              <a:buNone/>
            </a:pPr>
            <a:r>
              <a:rPr lang="en-US" sz="4000" b="1" dirty="0"/>
              <a:t>He was succeeded by Chandra </a:t>
            </a:r>
            <a:r>
              <a:rPr lang="en-US" sz="4000" b="1" dirty="0" err="1"/>
              <a:t>gupta</a:t>
            </a:r>
            <a:r>
              <a:rPr lang="en-US" sz="4000" b="1" dirty="0"/>
              <a:t> 2</a:t>
            </a:r>
            <a:endParaRPr lang="en-GB" sz="4000" b="1" dirty="0"/>
          </a:p>
        </p:txBody>
      </p:sp>
      <p:pic>
        <p:nvPicPr>
          <p:cNvPr id="5" name="Picture 4">
            <a:extLst>
              <a:ext uri="{FF2B5EF4-FFF2-40B4-BE49-F238E27FC236}">
                <a16:creationId xmlns:a16="http://schemas.microsoft.com/office/drawing/2014/main" id="{BB6FDCC0-E54B-47CD-A223-B5071EB1C9E8}"/>
              </a:ext>
            </a:extLst>
          </p:cNvPr>
          <p:cNvPicPr>
            <a:picLocks noChangeAspect="1"/>
          </p:cNvPicPr>
          <p:nvPr/>
        </p:nvPicPr>
        <p:blipFill>
          <a:blip r:embed="rId2"/>
          <a:stretch>
            <a:fillRect/>
          </a:stretch>
        </p:blipFill>
        <p:spPr>
          <a:xfrm>
            <a:off x="7185727" y="3708970"/>
            <a:ext cx="2522227" cy="1441914"/>
          </a:xfrm>
          <a:prstGeom prst="rect">
            <a:avLst/>
          </a:prstGeom>
        </p:spPr>
      </p:pic>
    </p:spTree>
    <p:extLst>
      <p:ext uri="{BB962C8B-B14F-4D97-AF65-F5344CB8AC3E}">
        <p14:creationId xmlns:p14="http://schemas.microsoft.com/office/powerpoint/2010/main" val="656821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56D6-1B88-4091-830F-C3254FDAE9B7}"/>
              </a:ext>
            </a:extLst>
          </p:cNvPr>
          <p:cNvSpPr>
            <a:spLocks noGrp="1"/>
          </p:cNvSpPr>
          <p:nvPr>
            <p:ph type="title"/>
          </p:nvPr>
        </p:nvSpPr>
        <p:spPr/>
        <p:txBody>
          <a:bodyPr/>
          <a:lstStyle/>
          <a:p>
            <a:r>
              <a:rPr lang="en-US" dirty="0"/>
              <a:t>Chandra </a:t>
            </a:r>
            <a:r>
              <a:rPr lang="en-US" dirty="0" err="1"/>
              <a:t>gupta</a:t>
            </a:r>
            <a:r>
              <a:rPr lang="en-US" dirty="0"/>
              <a:t> 2</a:t>
            </a:r>
            <a:endParaRPr lang="en-GB" dirty="0"/>
          </a:p>
        </p:txBody>
      </p:sp>
      <p:sp>
        <p:nvSpPr>
          <p:cNvPr id="3" name="Content Placeholder 2">
            <a:extLst>
              <a:ext uri="{FF2B5EF4-FFF2-40B4-BE49-F238E27FC236}">
                <a16:creationId xmlns:a16="http://schemas.microsoft.com/office/drawing/2014/main" id="{2713C31F-F567-4FC3-A36E-964696D3D743}"/>
              </a:ext>
            </a:extLst>
          </p:cNvPr>
          <p:cNvSpPr>
            <a:spLocks noGrp="1"/>
          </p:cNvSpPr>
          <p:nvPr>
            <p:ph idx="1"/>
          </p:nvPr>
        </p:nvSpPr>
        <p:spPr>
          <a:xfrm>
            <a:off x="838200" y="1585913"/>
            <a:ext cx="10286999" cy="4591049"/>
          </a:xfrm>
        </p:spPr>
        <p:txBody>
          <a:bodyPr>
            <a:normAutofit/>
          </a:bodyPr>
          <a:lstStyle/>
          <a:p>
            <a:r>
              <a:rPr lang="en-US" sz="4000" b="1" dirty="0"/>
              <a:t>375 414</a:t>
            </a:r>
          </a:p>
          <a:p>
            <a:pPr marL="0" indent="0">
              <a:buNone/>
            </a:pPr>
            <a:r>
              <a:rPr lang="en-US" sz="4000" b="1" dirty="0"/>
              <a:t>He is an evil ruler</a:t>
            </a:r>
          </a:p>
          <a:p>
            <a:pPr marL="0" indent="0">
              <a:buNone/>
            </a:pPr>
            <a:r>
              <a:rPr lang="en-US" sz="4000" b="1" dirty="0"/>
              <a:t>He married princess </a:t>
            </a:r>
            <a:r>
              <a:rPr lang="en-US" sz="4000" b="1" dirty="0" err="1"/>
              <a:t>omaga</a:t>
            </a:r>
            <a:r>
              <a:rPr lang="en-US" sz="4000" b="1" dirty="0"/>
              <a:t> nag</a:t>
            </a:r>
          </a:p>
          <a:p>
            <a:pPr marL="0" indent="0">
              <a:buNone/>
            </a:pPr>
            <a:r>
              <a:rPr lang="en-US" sz="4000" b="1" dirty="0"/>
              <a:t>He like-s art and literature</a:t>
            </a:r>
          </a:p>
          <a:p>
            <a:pPr marL="0" indent="0">
              <a:buNone/>
            </a:pPr>
            <a:endParaRPr lang="en-GB" sz="4000" b="1" dirty="0"/>
          </a:p>
        </p:txBody>
      </p:sp>
      <p:pic>
        <p:nvPicPr>
          <p:cNvPr id="1026" name="Picture 2">
            <a:extLst>
              <a:ext uri="{FF2B5EF4-FFF2-40B4-BE49-F238E27FC236}">
                <a16:creationId xmlns:a16="http://schemas.microsoft.com/office/drawing/2014/main" id="{87D11A62-8162-4B6D-A210-672DF1FFF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742" y="1947542"/>
            <a:ext cx="3289457" cy="271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61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7C445-AFDE-4259-B761-CD19D4B9F168}"/>
              </a:ext>
            </a:extLst>
          </p:cNvPr>
          <p:cNvSpPr>
            <a:spLocks noGrp="1"/>
          </p:cNvSpPr>
          <p:nvPr>
            <p:ph type="title"/>
          </p:nvPr>
        </p:nvSpPr>
        <p:spPr/>
        <p:txBody>
          <a:bodyPr/>
          <a:lstStyle/>
          <a:p>
            <a:r>
              <a:rPr lang="en-US" dirty="0"/>
              <a:t> </a:t>
            </a:r>
            <a:endParaRPr lang="en-GB" dirty="0"/>
          </a:p>
        </p:txBody>
      </p:sp>
      <p:sp>
        <p:nvSpPr>
          <p:cNvPr id="3" name="Content Placeholder 2">
            <a:extLst>
              <a:ext uri="{FF2B5EF4-FFF2-40B4-BE49-F238E27FC236}">
                <a16:creationId xmlns:a16="http://schemas.microsoft.com/office/drawing/2014/main" id="{162BE3D5-8A10-4F52-BE21-0C5E8854A7E7}"/>
              </a:ext>
            </a:extLst>
          </p:cNvPr>
          <p:cNvSpPr>
            <a:spLocks noGrp="1"/>
          </p:cNvSpPr>
          <p:nvPr>
            <p:ph idx="1"/>
          </p:nvPr>
        </p:nvSpPr>
        <p:spPr>
          <a:xfrm>
            <a:off x="838200" y="2208944"/>
            <a:ext cx="10515600" cy="3968019"/>
          </a:xfrm>
        </p:spPr>
        <p:txBody>
          <a:bodyPr>
            <a:normAutofit/>
          </a:bodyPr>
          <a:lstStyle/>
          <a:p>
            <a:pPr marL="0" indent="0" algn="ctr">
              <a:buNone/>
            </a:pPr>
            <a:r>
              <a:rPr lang="en-US" sz="9600" b="1" dirty="0"/>
              <a:t>NEWIEDASNEWRELIGIONS</a:t>
            </a:r>
            <a:endParaRPr lang="en-GB" sz="9600" b="1" dirty="0"/>
          </a:p>
        </p:txBody>
      </p:sp>
    </p:spTree>
    <p:extLst>
      <p:ext uri="{BB962C8B-B14F-4D97-AF65-F5344CB8AC3E}">
        <p14:creationId xmlns:p14="http://schemas.microsoft.com/office/powerpoint/2010/main" val="2049536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48C0-84D7-425A-B8B0-C9E1E8E44457}"/>
              </a:ext>
            </a:extLst>
          </p:cNvPr>
          <p:cNvSpPr>
            <a:spLocks noGrp="1"/>
          </p:cNvSpPr>
          <p:nvPr>
            <p:ph type="title"/>
          </p:nvPr>
        </p:nvSpPr>
        <p:spPr/>
        <p:txBody>
          <a:bodyPr/>
          <a:lstStyle/>
          <a:p>
            <a:r>
              <a:rPr lang="en-US" dirty="0"/>
              <a:t>JAINISIM</a:t>
            </a:r>
            <a:endParaRPr lang="en-GB" dirty="0"/>
          </a:p>
        </p:txBody>
      </p:sp>
      <p:sp>
        <p:nvSpPr>
          <p:cNvPr id="3" name="Content Placeholder 2">
            <a:extLst>
              <a:ext uri="{FF2B5EF4-FFF2-40B4-BE49-F238E27FC236}">
                <a16:creationId xmlns:a16="http://schemas.microsoft.com/office/drawing/2014/main" id="{E16CB2BB-1431-4811-B427-55AC9B7C6CDA}"/>
              </a:ext>
            </a:extLst>
          </p:cNvPr>
          <p:cNvSpPr>
            <a:spLocks noGrp="1"/>
          </p:cNvSpPr>
          <p:nvPr>
            <p:ph idx="1"/>
          </p:nvPr>
        </p:nvSpPr>
        <p:spPr/>
        <p:txBody>
          <a:bodyPr>
            <a:normAutofit/>
          </a:bodyPr>
          <a:lstStyle/>
          <a:p>
            <a:r>
              <a:rPr lang="en-US" sz="4000" b="1" dirty="0"/>
              <a:t>Jainism’s founder </a:t>
            </a:r>
            <a:r>
              <a:rPr lang="en-GB" sz="4000" b="1" i="0" dirty="0">
                <a:effectLst/>
                <a:latin typeface="arial" panose="020B0604020202020204" pitchFamily="34" charset="0"/>
              </a:rPr>
              <a:t>Vardhamana Mahavira</a:t>
            </a:r>
          </a:p>
          <a:p>
            <a:pPr marL="0" indent="0">
              <a:buNone/>
            </a:pPr>
            <a:r>
              <a:rPr lang="en-GB" sz="4000" b="1" dirty="0">
                <a:latin typeface="arial" panose="020B0604020202020204" pitchFamily="34" charset="0"/>
              </a:rPr>
              <a:t>Jainism life </a:t>
            </a:r>
            <a:r>
              <a:rPr lang="en-US" sz="4000" b="1" i="0" dirty="0">
                <a:effectLst/>
                <a:latin typeface="arial" panose="020B0604020202020204" pitchFamily="34" charset="0"/>
              </a:rPr>
              <a:t>Followers of Mahavira</a:t>
            </a:r>
            <a:r>
              <a:rPr lang="en-US" sz="4000" b="0" i="0" dirty="0">
                <a:effectLst/>
                <a:latin typeface="arial" panose="020B0604020202020204" pitchFamily="34" charset="0"/>
              </a:rPr>
              <a:t> came to be known as Jains and lead very simple lives, begging for food. They had to be honest, observe celibacy, were not allowed to steal,  </a:t>
            </a:r>
            <a:r>
              <a:rPr lang="en-US" sz="4000" b="0" i="0" dirty="0" err="1">
                <a:effectLst/>
                <a:latin typeface="arial" panose="020B0604020202020204" pitchFamily="34" charset="0"/>
              </a:rPr>
              <a:t>ect</a:t>
            </a:r>
            <a:r>
              <a:rPr lang="en-US" sz="4000" b="0" i="0" dirty="0">
                <a:effectLst/>
                <a:latin typeface="arial" panose="020B0604020202020204" pitchFamily="34" charset="0"/>
              </a:rPr>
              <a:t>…</a:t>
            </a:r>
            <a:endParaRPr lang="en-GB" sz="4000" b="1" dirty="0">
              <a:latin typeface="arial" panose="020B0604020202020204" pitchFamily="34" charset="0"/>
            </a:endParaRPr>
          </a:p>
        </p:txBody>
      </p:sp>
    </p:spTree>
    <p:extLst>
      <p:ext uri="{BB962C8B-B14F-4D97-AF65-F5344CB8AC3E}">
        <p14:creationId xmlns:p14="http://schemas.microsoft.com/office/powerpoint/2010/main" val="1109151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C6DD-4676-4C13-A40A-727954B41AAF}"/>
              </a:ext>
            </a:extLst>
          </p:cNvPr>
          <p:cNvSpPr>
            <a:spLocks noGrp="1"/>
          </p:cNvSpPr>
          <p:nvPr>
            <p:ph type="title"/>
          </p:nvPr>
        </p:nvSpPr>
        <p:spPr/>
        <p:txBody>
          <a:bodyPr/>
          <a:lstStyle/>
          <a:p>
            <a:r>
              <a:rPr lang="en-US" dirty="0"/>
              <a:t>Buddhism</a:t>
            </a:r>
            <a:endParaRPr lang="en-GB" dirty="0"/>
          </a:p>
        </p:txBody>
      </p:sp>
      <p:sp>
        <p:nvSpPr>
          <p:cNvPr id="3" name="Content Placeholder 2">
            <a:extLst>
              <a:ext uri="{FF2B5EF4-FFF2-40B4-BE49-F238E27FC236}">
                <a16:creationId xmlns:a16="http://schemas.microsoft.com/office/drawing/2014/main" id="{DE8D323C-75C1-409C-B671-CB778830462E}"/>
              </a:ext>
            </a:extLst>
          </p:cNvPr>
          <p:cNvSpPr>
            <a:spLocks noGrp="1"/>
          </p:cNvSpPr>
          <p:nvPr>
            <p:ph idx="1"/>
          </p:nvPr>
        </p:nvSpPr>
        <p:spPr>
          <a:xfrm>
            <a:off x="838200" y="1690688"/>
            <a:ext cx="10515600" cy="4351338"/>
          </a:xfrm>
        </p:spPr>
        <p:txBody>
          <a:bodyPr>
            <a:normAutofit/>
          </a:bodyPr>
          <a:lstStyle/>
          <a:p>
            <a:pPr marL="0" indent="0">
              <a:buNone/>
            </a:pPr>
            <a:r>
              <a:rPr lang="en-US" sz="4000" b="1" dirty="0"/>
              <a:t>Founder Goutham buudha</a:t>
            </a:r>
          </a:p>
          <a:p>
            <a:pPr marL="0" indent="0">
              <a:buNone/>
            </a:pPr>
            <a:r>
              <a:rPr lang="en-US" sz="4000" b="1" i="0" dirty="0">
                <a:effectLst/>
                <a:latin typeface="arial" panose="020B0604020202020204" pitchFamily="34" charset="0"/>
              </a:rPr>
              <a:t>Buddhism is one of the world's largest religions and originated 2,500 years ago in India. Buddhists believe that the human life is one of suffering, and that meditation, spiritual and physical </a:t>
            </a:r>
            <a:r>
              <a:rPr lang="en-US" sz="4000" b="1" i="0" dirty="0" err="1">
                <a:effectLst/>
                <a:latin typeface="arial" panose="020B0604020202020204" pitchFamily="34" charset="0"/>
              </a:rPr>
              <a:t>labo</a:t>
            </a:r>
            <a:endParaRPr lang="en-US" sz="5400" b="1" dirty="0"/>
          </a:p>
          <a:p>
            <a:pPr marL="0" indent="0">
              <a:buNone/>
            </a:pPr>
            <a:endParaRPr lang="en-GB" sz="4000" b="1" dirty="0"/>
          </a:p>
        </p:txBody>
      </p:sp>
    </p:spTree>
    <p:extLst>
      <p:ext uri="{BB962C8B-B14F-4D97-AF65-F5344CB8AC3E}">
        <p14:creationId xmlns:p14="http://schemas.microsoft.com/office/powerpoint/2010/main" val="2817517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7F4E584F9B444F858879724B8BC9DC" ma:contentTypeVersion="14" ma:contentTypeDescription="Create a new document." ma:contentTypeScope="" ma:versionID="e44f52f10f6f5fc61083c1044488389e">
  <xsd:schema xmlns:xsd="http://www.w3.org/2001/XMLSchema" xmlns:xs="http://www.w3.org/2001/XMLSchema" xmlns:p="http://schemas.microsoft.com/office/2006/metadata/properties" xmlns:ns3="94413a0c-611d-4140-b924-e64e11b23d11" xmlns:ns4="6da5e247-b47a-4f75-b942-3d448335b008" targetNamespace="http://schemas.microsoft.com/office/2006/metadata/properties" ma:root="true" ma:fieldsID="b54acf04ab27d47349cdf6aec773fb2e" ns3:_="" ns4:_="">
    <xsd:import namespace="94413a0c-611d-4140-b924-e64e11b23d11"/>
    <xsd:import namespace="6da5e247-b47a-4f75-b942-3d448335b00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413a0c-611d-4140-b924-e64e11b23d1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da5e247-b47a-4f75-b942-3d448335b00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258D66-FF84-4672-882D-70C7453D24A7}">
  <ds:schemaRefs>
    <ds:schemaRef ds:uri="http://schemas.microsoft.com/sharepoint/v3/contenttype/forms"/>
  </ds:schemaRefs>
</ds:datastoreItem>
</file>

<file path=customXml/itemProps2.xml><?xml version="1.0" encoding="utf-8"?>
<ds:datastoreItem xmlns:ds="http://schemas.openxmlformats.org/officeDocument/2006/customXml" ds:itemID="{56A443B3-7891-463A-B02E-868F7ED5D711}">
  <ds:schemaRef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purl.org/dc/terms/"/>
    <ds:schemaRef ds:uri="94413a0c-611d-4140-b924-e64e11b23d11"/>
    <ds:schemaRef ds:uri="http://schemas.microsoft.com/office/2006/metadata/properties"/>
    <ds:schemaRef ds:uri="6da5e247-b47a-4f75-b942-3d448335b008"/>
    <ds:schemaRef ds:uri="http://www.w3.org/XML/1998/namespace"/>
    <ds:schemaRef ds:uri="http://purl.org/dc/dcmitype/"/>
  </ds:schemaRefs>
</ds:datastoreItem>
</file>

<file path=customXml/itemProps3.xml><?xml version="1.0" encoding="utf-8"?>
<ds:datastoreItem xmlns:ds="http://schemas.openxmlformats.org/officeDocument/2006/customXml" ds:itemID="{08628C48-4AD2-4807-9650-4101748745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413a0c-611d-4140-b924-e64e11b23d11"/>
    <ds:schemaRef ds:uri="6da5e247-b47a-4f75-b942-3d448335b0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2978</TotalTime>
  <Words>368</Words>
  <Application>Microsoft Office PowerPoint</Application>
  <PresentationFormat>Widescreen</PresentationFormat>
  <Paragraphs>51</Paragraphs>
  <Slides>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vt:lpstr>
      <vt:lpstr>Calibri</vt:lpstr>
      <vt:lpstr>Calibri Light</vt:lpstr>
      <vt:lpstr>Roboto</vt:lpstr>
      <vt:lpstr>Office Theme</vt:lpstr>
      <vt:lpstr>ss</vt:lpstr>
      <vt:lpstr>Flowering of cultured science</vt:lpstr>
      <vt:lpstr> </vt:lpstr>
      <vt:lpstr>Chandra gupta i</vt:lpstr>
      <vt:lpstr>samudragupta</vt:lpstr>
      <vt:lpstr>Chandra gupta 2</vt:lpstr>
      <vt:lpstr> </vt:lpstr>
      <vt:lpstr>JAINISIM</vt:lpstr>
      <vt:lpstr>Buddhism</vt:lpstr>
      <vt:lpstr>difference</vt:lpstr>
      <vt:lpstr> </vt:lpstr>
      <vt:lpstr>Mountain's</vt:lpstr>
      <vt:lpstr>Fold mountain</vt:lpstr>
      <vt:lpstr>Block mountains</vt:lpstr>
      <vt:lpstr>PowerPoint Presentation</vt:lpstr>
      <vt:lpstr>Volcanic mountains</vt:lpstr>
      <vt:lpstr>Dome mountain</vt:lpstr>
      <vt:lpstr>Earth qwack</vt:lpstr>
      <vt:lpstr>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dc:title>
  <dc:creator>Sinha, Manisha</dc:creator>
  <cp:lastModifiedBy>Sinha, Manisha</cp:lastModifiedBy>
  <cp:revision>11</cp:revision>
  <dcterms:created xsi:type="dcterms:W3CDTF">2021-11-28T06:42:44Z</dcterms:created>
  <dcterms:modified xsi:type="dcterms:W3CDTF">2022-01-31T04:59:48Z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0x010100F87F4E584F9B444F858879724B8BC9DC</vt:lpwstr>
  </property>
</Properties>
</file>